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5" r:id="rId4"/>
    <p:sldMasterId id="2147483746" r:id="rId5"/>
    <p:sldMasterId id="2147483747" r:id="rId6"/>
    <p:sldMasterId id="2147483748" r:id="rId7"/>
    <p:sldMasterId id="2147483749" r:id="rId8"/>
    <p:sldMasterId id="2147483750" r:id="rId9"/>
  </p:sldMasterIdLst>
  <p:notesMasterIdLst>
    <p:notesMasterId r:id="rId10"/>
  </p:notesMasterIdLst>
  <p:sldIdLst>
    <p:sldId id="256" r:id="rId11"/>
    <p:sldId id="257" r:id="rId12"/>
    <p:sldId id="258" r:id="rId13"/>
    <p:sldId id="259" r:id="rId14"/>
    <p:sldId id="260" r:id="rId15"/>
    <p:sldId id="261" r:id="rId16"/>
    <p:sldId id="262" r:id="rId17"/>
  </p:sldIdLst>
  <p:sldSz cy="6858000" cx="12192000"/>
  <p:notesSz cx="6858000" cy="9144000"/>
  <p:embeddedFontLst>
    <p:embeddedFont>
      <p:font typeface="Corbel"/>
      <p:regular r:id="rId18"/>
      <p:bold r:id="rId19"/>
      <p:italic r:id="rId20"/>
      <p:boldItalic r:id="rId21"/>
    </p:embeddedFont>
    <p:embeddedFont>
      <p:font typeface="Gill Sans"/>
      <p:regular r:id="rId22"/>
      <p:bold r:id="rId23"/>
    </p:embeddedFon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rbel-italic.fntdata"/><Relationship Id="rId22" Type="http://schemas.openxmlformats.org/officeDocument/2006/relationships/font" Target="fonts/GillSans-regular.fntdata"/><Relationship Id="rId21" Type="http://schemas.openxmlformats.org/officeDocument/2006/relationships/font" Target="fonts/Corbel-boldItalic.fntdata"/><Relationship Id="rId24" Type="http://schemas.openxmlformats.org/officeDocument/2006/relationships/font" Target="fonts/CenturyGothic-regular.fntdata"/><Relationship Id="rId23" Type="http://schemas.openxmlformats.org/officeDocument/2006/relationships/font" Target="fonts/GillSans-bold.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font" Target="fonts/Corbel-bold.fntdata"/><Relationship Id="rId18" Type="http://schemas.openxmlformats.org/officeDocument/2006/relationships/font" Target="fonts/Corbel-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48" name="Shape 48"/>
        <p:cNvGrpSpPr/>
        <p:nvPr/>
      </p:nvGrpSpPr>
      <p:grpSpPr>
        <a:xfrm>
          <a:off x="0" y="0"/>
          <a:ext cx="0" cy="0"/>
          <a:chOff x="0" y="0"/>
          <a:chExt cx="0" cy="0"/>
        </a:xfrm>
      </p:grpSpPr>
      <p:sp>
        <p:nvSpPr>
          <p:cNvPr id="49" name="Google Shape;49;p13"/>
          <p:cNvSpPr/>
          <p:nvPr/>
        </p:nvSpPr>
        <p:spPr>
          <a:xfrm>
            <a:off x="5781047" y="260648"/>
            <a:ext cx="5952661" cy="6336704"/>
          </a:xfrm>
          <a:prstGeom prst="rect">
            <a:avLst/>
          </a:prstGeom>
          <a:solidFill>
            <a:srgbClr val="FBDC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 name="Google Shape;50;p13"/>
          <p:cNvSpPr/>
          <p:nvPr>
            <p:ph idx="2" type="pic"/>
          </p:nvPr>
        </p:nvSpPr>
        <p:spPr>
          <a:xfrm>
            <a:off x="734769" y="1196752"/>
            <a:ext cx="10849205" cy="3456384"/>
          </a:xfrm>
          <a:prstGeom prst="rect">
            <a:avLst/>
          </a:prstGeom>
          <a:solidFill>
            <a:srgbClr val="F2F2F2"/>
          </a:solidFill>
          <a:ln cap="flat" cmpd="sng" w="19050">
            <a:solidFill>
              <a:srgbClr val="A5A5A5"/>
            </a:solidFill>
            <a:prstDash val="solid"/>
            <a:round/>
            <a:headEnd len="sm" w="sm" type="none"/>
            <a:tailEnd len="sm" w="sm" type="none"/>
          </a:ln>
        </p:spPr>
      </p:sp>
      <p:sp>
        <p:nvSpPr>
          <p:cNvPr id="51" name="Google Shape;51;p13"/>
          <p:cNvSpPr txBox="1"/>
          <p:nvPr>
            <p:ph type="title"/>
          </p:nvPr>
        </p:nvSpPr>
        <p:spPr>
          <a:xfrm>
            <a:off x="0" y="269852"/>
            <a:ext cx="12192000" cy="710877"/>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52"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53" name="Shape 53"/>
        <p:cNvGrpSpPr/>
        <p:nvPr/>
      </p:nvGrpSpPr>
      <p:grpSpPr>
        <a:xfrm>
          <a:off x="0" y="0"/>
          <a:ext cx="0" cy="0"/>
          <a:chOff x="0" y="0"/>
          <a:chExt cx="0" cy="0"/>
        </a:xfrm>
      </p:grpSpPr>
      <p:sp>
        <p:nvSpPr>
          <p:cNvPr id="54" name="Google Shape;54;p15"/>
          <p:cNvSpPr/>
          <p:nvPr>
            <p:ph idx="2" type="pic"/>
          </p:nvPr>
        </p:nvSpPr>
        <p:spPr>
          <a:xfrm>
            <a:off x="4092000" y="545824"/>
            <a:ext cx="8100000" cy="2736000"/>
          </a:xfrm>
          <a:prstGeom prst="rect">
            <a:avLst/>
          </a:prstGeom>
          <a:solidFill>
            <a:srgbClr val="F2F2F2"/>
          </a:solidFill>
          <a:ln>
            <a:noFill/>
          </a:ln>
        </p:spPr>
      </p:sp>
      <p:sp>
        <p:nvSpPr>
          <p:cNvPr id="55" name="Google Shape;55;p15"/>
          <p:cNvSpPr/>
          <p:nvPr>
            <p:ph idx="3" type="pic"/>
          </p:nvPr>
        </p:nvSpPr>
        <p:spPr>
          <a:xfrm>
            <a:off x="0" y="3575404"/>
            <a:ext cx="8100000" cy="2736000"/>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56" name="Shape 5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57" name="Shape 57"/>
        <p:cNvGrpSpPr/>
        <p:nvPr/>
      </p:nvGrpSpPr>
      <p:grpSpPr>
        <a:xfrm>
          <a:off x="0" y="0"/>
          <a:ext cx="0" cy="0"/>
          <a:chOff x="0" y="0"/>
          <a:chExt cx="0" cy="0"/>
        </a:xfrm>
      </p:grpSpPr>
      <p:grpSp>
        <p:nvGrpSpPr>
          <p:cNvPr id="58" name="Google Shape;58;p17"/>
          <p:cNvGrpSpPr/>
          <p:nvPr/>
        </p:nvGrpSpPr>
        <p:grpSpPr>
          <a:xfrm>
            <a:off x="637723" y="3059055"/>
            <a:ext cx="4156177" cy="3268904"/>
            <a:chOff x="2444748" y="555045"/>
            <a:chExt cx="7282048" cy="5727454"/>
          </a:xfrm>
        </p:grpSpPr>
        <p:sp>
          <p:nvSpPr>
            <p:cNvPr id="59" name="Google Shape;59;p17"/>
            <p:cNvSpPr/>
            <p:nvPr/>
          </p:nvSpPr>
          <p:spPr>
            <a:xfrm>
              <a:off x="4964693" y="5443837"/>
              <a:ext cx="2168250" cy="818208"/>
            </a:xfrm>
            <a:custGeom>
              <a:rect b="b" l="l" r="r" t="t"/>
              <a:pathLst>
                <a:path extrusionOk="0" h="818207" w="216825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 name="Google Shape;60;p17"/>
            <p:cNvSpPr/>
            <p:nvPr/>
          </p:nvSpPr>
          <p:spPr>
            <a:xfrm>
              <a:off x="2444748" y="555045"/>
              <a:ext cx="7282048" cy="4950157"/>
            </a:xfrm>
            <a:custGeom>
              <a:rect b="b" l="l" r="r" t="t"/>
              <a:pathLst>
                <a:path extrusionOk="0" h="4950157" w="7282048">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 name="Google Shape;61;p17"/>
            <p:cNvSpPr/>
            <p:nvPr/>
          </p:nvSpPr>
          <p:spPr>
            <a:xfrm>
              <a:off x="8706599" y="5435655"/>
              <a:ext cx="490925" cy="81821"/>
            </a:xfrm>
            <a:custGeom>
              <a:rect b="b" l="l" r="r" t="t"/>
              <a:pathLst>
                <a:path extrusionOk="0" h="81820" w="490924">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 name="Google Shape;62;p17"/>
            <p:cNvSpPr/>
            <p:nvPr/>
          </p:nvSpPr>
          <p:spPr>
            <a:xfrm>
              <a:off x="2481568" y="595956"/>
              <a:ext cx="7200228" cy="4336501"/>
            </a:xfrm>
            <a:custGeom>
              <a:rect b="b" l="l" r="r" t="t"/>
              <a:pathLst>
                <a:path extrusionOk="0" h="4336501" w="7200227">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17"/>
            <p:cNvSpPr/>
            <p:nvPr/>
          </p:nvSpPr>
          <p:spPr>
            <a:xfrm>
              <a:off x="4968919" y="6159768"/>
              <a:ext cx="2168250" cy="122731"/>
            </a:xfrm>
            <a:custGeom>
              <a:rect b="b" l="l" r="r" t="t"/>
              <a:pathLst>
                <a:path extrusionOk="0" h="122731" w="216825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17"/>
            <p:cNvSpPr/>
            <p:nvPr/>
          </p:nvSpPr>
          <p:spPr>
            <a:xfrm>
              <a:off x="2481568" y="4903820"/>
              <a:ext cx="7200228" cy="572745"/>
            </a:xfrm>
            <a:custGeom>
              <a:rect b="b" l="l" r="r" t="t"/>
              <a:pathLst>
                <a:path extrusionOk="0" h="572745" w="7200227">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17"/>
            <p:cNvSpPr/>
            <p:nvPr/>
          </p:nvSpPr>
          <p:spPr>
            <a:xfrm>
              <a:off x="2747714" y="910966"/>
              <a:ext cx="6676116" cy="3763756"/>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17"/>
            <p:cNvSpPr/>
            <p:nvPr/>
          </p:nvSpPr>
          <p:spPr>
            <a:xfrm>
              <a:off x="5654591" y="939518"/>
              <a:ext cx="3769239" cy="3736342"/>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7" name="Google Shape;67;p17"/>
          <p:cNvSpPr/>
          <p:nvPr>
            <p:ph idx="2" type="pic"/>
          </p:nvPr>
        </p:nvSpPr>
        <p:spPr>
          <a:xfrm>
            <a:off x="0" y="1"/>
            <a:ext cx="12192000" cy="3884023"/>
          </a:xfrm>
          <a:prstGeom prst="rect">
            <a:avLst/>
          </a:prstGeom>
          <a:solidFill>
            <a:srgbClr val="F2F2F2"/>
          </a:solidFill>
          <a:ln>
            <a:noFill/>
          </a:ln>
        </p:spPr>
      </p:sp>
      <p:sp>
        <p:nvSpPr>
          <p:cNvPr id="68" name="Google Shape;68;p17"/>
          <p:cNvSpPr/>
          <p:nvPr>
            <p:ph idx="3" type="pic"/>
          </p:nvPr>
        </p:nvSpPr>
        <p:spPr>
          <a:xfrm>
            <a:off x="767538" y="3202164"/>
            <a:ext cx="3917673" cy="2251458"/>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70" name="Shape 70"/>
        <p:cNvGrpSpPr/>
        <p:nvPr/>
      </p:nvGrpSpPr>
      <p:grpSpPr>
        <a:xfrm>
          <a:off x="0" y="0"/>
          <a:ext cx="0" cy="0"/>
          <a:chOff x="0" y="0"/>
          <a:chExt cx="0" cy="0"/>
        </a:xfrm>
      </p:grpSpPr>
      <p:sp>
        <p:nvSpPr>
          <p:cNvPr id="71" name="Google Shape;71;p19"/>
          <p:cNvSpPr/>
          <p:nvPr>
            <p:ph idx="2" type="pic"/>
          </p:nvPr>
        </p:nvSpPr>
        <p:spPr>
          <a:xfrm>
            <a:off x="6600622" y="1305993"/>
            <a:ext cx="4334608" cy="4335090"/>
          </a:xfrm>
          <a:prstGeom prst="ellipse">
            <a:avLst/>
          </a:prstGeom>
          <a:solidFill>
            <a:srgbClr val="F2F2F2"/>
          </a:solidFill>
          <a:ln>
            <a:noFill/>
          </a:ln>
        </p:spPr>
      </p:sp>
      <p:sp>
        <p:nvSpPr>
          <p:cNvPr id="72" name="Google Shape;72;p19"/>
          <p:cNvSpPr/>
          <p:nvPr/>
        </p:nvSpPr>
        <p:spPr>
          <a:xfrm>
            <a:off x="6320628" y="1026240"/>
            <a:ext cx="4894597" cy="4894597"/>
          </a:xfrm>
          <a:prstGeom prst="arc">
            <a:avLst>
              <a:gd fmla="val 12493243" name="adj1"/>
              <a:gd fmla="val 8891088" name="adj2"/>
            </a:avLst>
          </a:prstGeom>
          <a:noFill/>
          <a:ln cap="flat" cmpd="sng" w="25400">
            <a:solidFill>
              <a:schemeClr val="accent1"/>
            </a:solidFill>
            <a:prstDash val="solid"/>
            <a:miter lim="800000"/>
            <a:headEnd len="sm" w="sm" type="none"/>
            <a:tailEnd len="lg" w="lg"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73" name="Shape 7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74" name="Shape 7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22"/>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77" name="Shape 77"/>
        <p:cNvGrpSpPr/>
        <p:nvPr/>
      </p:nvGrpSpPr>
      <p:grpSpPr>
        <a:xfrm>
          <a:off x="0" y="0"/>
          <a:ext cx="0" cy="0"/>
          <a:chOff x="0" y="0"/>
          <a:chExt cx="0" cy="0"/>
        </a:xfrm>
      </p:grpSpPr>
      <p:sp>
        <p:nvSpPr>
          <p:cNvPr id="78" name="Google Shape;78;p23"/>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 name="Google Shape;79;p23"/>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80" name="Google Shape;80;p23"/>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81" name="Google Shape;81;p23"/>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82" name="Google Shape;82;p23"/>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83" name="Google Shape;83;p23"/>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84" name="Google Shape;84;p23"/>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85" name="Google Shape;85;p23"/>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Agenda slide layout">
  <p:cSld name="4_Agenda slide layout">
    <p:bg>
      <p:bgPr>
        <a:blipFill>
          <a:blip r:embed="rId2">
            <a:alphaModFix/>
          </a:blip>
          <a:stretch>
            <a:fillRect/>
          </a:stretch>
        </a:blipFill>
      </p:bgPr>
    </p:bg>
    <p:spTree>
      <p:nvGrpSpPr>
        <p:cNvPr id="86" name="Shape 8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87" name="Shape 87"/>
        <p:cNvGrpSpPr/>
        <p:nvPr/>
      </p:nvGrpSpPr>
      <p:grpSpPr>
        <a:xfrm>
          <a:off x="0" y="0"/>
          <a:ext cx="0" cy="0"/>
          <a:chOff x="0" y="0"/>
          <a:chExt cx="0" cy="0"/>
        </a:xfrm>
      </p:grpSpPr>
      <p:sp>
        <p:nvSpPr>
          <p:cNvPr id="88" name="Google Shape;88;p2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s slide layout">
  <p:cSld name="3_Contents slide layout">
    <p:spTree>
      <p:nvGrpSpPr>
        <p:cNvPr id="89" name="Shape 89"/>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spTree>
      <p:nvGrpSpPr>
        <p:cNvPr id="90" name="Shape 90"/>
        <p:cNvGrpSpPr/>
        <p:nvPr/>
      </p:nvGrpSpPr>
      <p:grpSpPr>
        <a:xfrm>
          <a:off x="0" y="0"/>
          <a:ext cx="0" cy="0"/>
          <a:chOff x="0" y="0"/>
          <a:chExt cx="0" cy="0"/>
        </a:xfrm>
      </p:grpSpPr>
      <p:grpSp>
        <p:nvGrpSpPr>
          <p:cNvPr id="91" name="Google Shape;91;p27"/>
          <p:cNvGrpSpPr/>
          <p:nvPr/>
        </p:nvGrpSpPr>
        <p:grpSpPr>
          <a:xfrm>
            <a:off x="9613650" y="2003247"/>
            <a:ext cx="2578350" cy="4052320"/>
            <a:chOff x="9508727" y="2147107"/>
            <a:chExt cx="2683273" cy="4217224"/>
          </a:xfrm>
        </p:grpSpPr>
        <p:sp>
          <p:nvSpPr>
            <p:cNvPr id="92" name="Google Shape;92;p27"/>
            <p:cNvSpPr/>
            <p:nvPr/>
          </p:nvSpPr>
          <p:spPr>
            <a:xfrm>
              <a:off x="11381596" y="5780548"/>
              <a:ext cx="810404" cy="583783"/>
            </a:xfrm>
            <a:custGeom>
              <a:rect b="b" l="l" r="r" t="t"/>
              <a:pathLst>
                <a:path extrusionOk="0" h="583783" w="810404">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27"/>
            <p:cNvSpPr/>
            <p:nvPr/>
          </p:nvSpPr>
          <p:spPr>
            <a:xfrm>
              <a:off x="9508727" y="2147107"/>
              <a:ext cx="2683273" cy="3642562"/>
            </a:xfrm>
            <a:custGeom>
              <a:rect b="b" l="l" r="r" t="t"/>
              <a:pathLst>
                <a:path extrusionOk="0" h="3642562" w="2683273">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 name="Google Shape;94;p27"/>
            <p:cNvSpPr/>
            <p:nvPr/>
          </p:nvSpPr>
          <p:spPr>
            <a:xfrm>
              <a:off x="9536092" y="2177513"/>
              <a:ext cx="2655908" cy="3195604"/>
            </a:xfrm>
            <a:custGeom>
              <a:rect b="b" l="l" r="r" t="t"/>
              <a:pathLst>
                <a:path extrusionOk="0" h="3195604" w="2655908">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27"/>
            <p:cNvSpPr/>
            <p:nvPr/>
          </p:nvSpPr>
          <p:spPr>
            <a:xfrm>
              <a:off x="11384738" y="6312642"/>
              <a:ext cx="807262" cy="48649"/>
            </a:xfrm>
            <a:custGeom>
              <a:rect b="b" l="l" r="r" t="t"/>
              <a:pathLst>
                <a:path extrusionOk="0" h="48649" w="807262">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27"/>
            <p:cNvSpPr/>
            <p:nvPr/>
          </p:nvSpPr>
          <p:spPr>
            <a:xfrm>
              <a:off x="9536092" y="5379197"/>
              <a:ext cx="2655908" cy="395270"/>
            </a:xfrm>
            <a:custGeom>
              <a:rect b="b" l="l" r="r" t="t"/>
              <a:pathLst>
                <a:path extrusionOk="0" h="395270" w="2655908">
                  <a:moveTo>
                    <a:pt x="0" y="0"/>
                  </a:moveTo>
                  <a:lnTo>
                    <a:pt x="2655908" y="0"/>
                  </a:lnTo>
                  <a:lnTo>
                    <a:pt x="2655908" y="395270"/>
                  </a:lnTo>
                  <a:lnTo>
                    <a:pt x="2623983" y="395270"/>
                  </a:lnTo>
                  <a:lnTo>
                    <a:pt x="170270" y="395270"/>
                  </a:lnTo>
                  <a:cubicBezTo>
                    <a:pt x="82095" y="395270"/>
                    <a:pt x="0" y="322297"/>
                    <a:pt x="0" y="246284"/>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27"/>
            <p:cNvSpPr/>
            <p:nvPr/>
          </p:nvSpPr>
          <p:spPr>
            <a:xfrm>
              <a:off x="9711093" y="2388830"/>
              <a:ext cx="2480907" cy="2797293"/>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 name="Google Shape;98;p27"/>
            <p:cNvSpPr/>
            <p:nvPr/>
          </p:nvSpPr>
          <p:spPr>
            <a:xfrm>
              <a:off x="10791316" y="2439610"/>
              <a:ext cx="1400684" cy="2776919"/>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99" name="Google Shape;99;p27"/>
          <p:cNvSpPr/>
          <p:nvPr/>
        </p:nvSpPr>
        <p:spPr>
          <a:xfrm>
            <a:off x="0" y="2"/>
            <a:ext cx="12192000" cy="1880449"/>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27"/>
          <p:cNvSpPr/>
          <p:nvPr/>
        </p:nvSpPr>
        <p:spPr>
          <a:xfrm>
            <a:off x="5466000" y="1233032"/>
            <a:ext cx="1260000" cy="1260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 name="Google Shape;101;p27"/>
          <p:cNvSpPr/>
          <p:nvPr/>
        </p:nvSpPr>
        <p:spPr>
          <a:xfrm>
            <a:off x="6714751" y="3743880"/>
            <a:ext cx="2520000" cy="252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02" name="Google Shape;102;p27"/>
          <p:cNvSpPr/>
          <p:nvPr>
            <p:ph idx="2" type="pic"/>
          </p:nvPr>
        </p:nvSpPr>
        <p:spPr>
          <a:xfrm>
            <a:off x="9745813" y="2221239"/>
            <a:ext cx="2446188" cy="2736814"/>
          </a:xfrm>
          <a:prstGeom prst="rect">
            <a:avLst/>
          </a:prstGeom>
          <a:solidFill>
            <a:srgbClr val="F2F2F2"/>
          </a:solidFill>
          <a:ln>
            <a:noFill/>
          </a:ln>
        </p:spPr>
      </p:sp>
      <p:grpSp>
        <p:nvGrpSpPr>
          <p:cNvPr id="103" name="Google Shape;103;p27"/>
          <p:cNvGrpSpPr/>
          <p:nvPr/>
        </p:nvGrpSpPr>
        <p:grpSpPr>
          <a:xfrm>
            <a:off x="7019112" y="2341950"/>
            <a:ext cx="1890758" cy="3323854"/>
            <a:chOff x="445712" y="1449040"/>
            <a:chExt cx="2113018" cy="3924176"/>
          </a:xfrm>
        </p:grpSpPr>
        <p:sp>
          <p:nvSpPr>
            <p:cNvPr id="104" name="Google Shape;104;p27"/>
            <p:cNvSpPr/>
            <p:nvPr/>
          </p:nvSpPr>
          <p:spPr>
            <a:xfrm>
              <a:off x="445712" y="1449040"/>
              <a:ext cx="2113018" cy="3924176"/>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27"/>
            <p:cNvSpPr/>
            <p:nvPr/>
          </p:nvSpPr>
          <p:spPr>
            <a:xfrm>
              <a:off x="1379920" y="1650572"/>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6" name="Google Shape;106;p27"/>
            <p:cNvGrpSpPr/>
            <p:nvPr/>
          </p:nvGrpSpPr>
          <p:grpSpPr>
            <a:xfrm>
              <a:off x="1407705" y="5045834"/>
              <a:ext cx="211967" cy="211967"/>
              <a:chOff x="1549420" y="5712364"/>
              <a:chExt cx="312583" cy="312583"/>
            </a:xfrm>
          </p:grpSpPr>
          <p:sp>
            <p:nvSpPr>
              <p:cNvPr id="107" name="Google Shape;107;p27"/>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27"/>
              <p:cNvSpPr/>
              <p:nvPr/>
            </p:nvSpPr>
            <p:spPr>
              <a:xfrm>
                <a:off x="1634225" y="5796647"/>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109" name="Google Shape;109;p27"/>
          <p:cNvSpPr/>
          <p:nvPr>
            <p:ph idx="3" type="pic"/>
          </p:nvPr>
        </p:nvSpPr>
        <p:spPr>
          <a:xfrm>
            <a:off x="7145482" y="2668904"/>
            <a:ext cx="1624041" cy="2663428"/>
          </a:xfrm>
          <a:prstGeom prst="rect">
            <a:avLst/>
          </a:prstGeom>
          <a:solidFill>
            <a:srgbClr val="F2F2F2"/>
          </a:solidFill>
          <a:ln>
            <a:noFill/>
          </a:ln>
        </p:spPr>
      </p:sp>
      <p:sp>
        <p:nvSpPr>
          <p:cNvPr id="110" name="Google Shape;110;p2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ontents slide layout">
  <p:cSld name="19_Contents slide layout">
    <p:spTree>
      <p:nvGrpSpPr>
        <p:cNvPr id="111" name="Shape 111"/>
        <p:cNvGrpSpPr/>
        <p:nvPr/>
      </p:nvGrpSpPr>
      <p:grpSpPr>
        <a:xfrm>
          <a:off x="0" y="0"/>
          <a:ext cx="0" cy="0"/>
          <a:chOff x="0" y="0"/>
          <a:chExt cx="0" cy="0"/>
        </a:xfrm>
      </p:grpSpPr>
      <p:sp>
        <p:nvSpPr>
          <p:cNvPr id="112" name="Google Shape;112;p28"/>
          <p:cNvSpPr/>
          <p:nvPr>
            <p:ph idx="2" type="pic"/>
          </p:nvPr>
        </p:nvSpPr>
        <p:spPr>
          <a:xfrm>
            <a:off x="0" y="0"/>
            <a:ext cx="4032000" cy="6858000"/>
          </a:xfrm>
          <a:prstGeom prst="rect">
            <a:avLst/>
          </a:prstGeom>
          <a:solidFill>
            <a:srgbClr val="F2F2F2"/>
          </a:solidFill>
          <a:ln>
            <a:noFill/>
          </a:ln>
        </p:spPr>
      </p:sp>
      <p:sp>
        <p:nvSpPr>
          <p:cNvPr id="113" name="Google Shape;113;p28"/>
          <p:cNvSpPr/>
          <p:nvPr>
            <p:ph idx="3" type="pic"/>
          </p:nvPr>
        </p:nvSpPr>
        <p:spPr>
          <a:xfrm>
            <a:off x="8160000" y="0"/>
            <a:ext cx="4032000" cy="6858000"/>
          </a:xfrm>
          <a:prstGeom prst="rect">
            <a:avLst/>
          </a:prstGeom>
          <a:solidFill>
            <a:srgbClr val="F2F2F2"/>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ontents slide layout">
  <p:cSld name="20_Contents slide layout">
    <p:spTree>
      <p:nvGrpSpPr>
        <p:cNvPr id="114" name="Shape 114"/>
        <p:cNvGrpSpPr/>
        <p:nvPr/>
      </p:nvGrpSpPr>
      <p:grpSpPr>
        <a:xfrm>
          <a:off x="0" y="0"/>
          <a:ext cx="0" cy="0"/>
          <a:chOff x="0" y="0"/>
          <a:chExt cx="0" cy="0"/>
        </a:xfrm>
      </p:grpSpPr>
      <p:sp>
        <p:nvSpPr>
          <p:cNvPr id="115" name="Google Shape;115;p29"/>
          <p:cNvSpPr/>
          <p:nvPr/>
        </p:nvSpPr>
        <p:spPr>
          <a:xfrm>
            <a:off x="5781047" y="260648"/>
            <a:ext cx="5952661" cy="6336704"/>
          </a:xfrm>
          <a:prstGeom prst="rect">
            <a:avLst/>
          </a:prstGeom>
          <a:solidFill>
            <a:srgbClr val="FBDC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 name="Google Shape;116;p29"/>
          <p:cNvSpPr/>
          <p:nvPr>
            <p:ph idx="2" type="pic"/>
          </p:nvPr>
        </p:nvSpPr>
        <p:spPr>
          <a:xfrm>
            <a:off x="734769" y="1196752"/>
            <a:ext cx="10849205" cy="3456384"/>
          </a:xfrm>
          <a:prstGeom prst="rect">
            <a:avLst/>
          </a:prstGeom>
          <a:solidFill>
            <a:srgbClr val="F2F2F2"/>
          </a:solidFill>
          <a:ln cap="flat" cmpd="sng" w="19050">
            <a:solidFill>
              <a:srgbClr val="A5A5A5"/>
            </a:solidFill>
            <a:prstDash val="solid"/>
            <a:round/>
            <a:headEnd len="sm" w="sm" type="none"/>
            <a:tailEnd len="sm" w="sm" type="none"/>
          </a:ln>
        </p:spPr>
      </p:sp>
      <p:sp>
        <p:nvSpPr>
          <p:cNvPr id="117" name="Google Shape;117;p29"/>
          <p:cNvSpPr txBox="1"/>
          <p:nvPr>
            <p:ph type="title"/>
          </p:nvPr>
        </p:nvSpPr>
        <p:spPr>
          <a:xfrm>
            <a:off x="0" y="269852"/>
            <a:ext cx="12192000" cy="710877"/>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ontents slide layout">
  <p:cSld name="21_Contents slide layout">
    <p:spTree>
      <p:nvGrpSpPr>
        <p:cNvPr id="118" name="Shape 118"/>
        <p:cNvGrpSpPr/>
        <p:nvPr/>
      </p:nvGrpSpPr>
      <p:grpSpPr>
        <a:xfrm>
          <a:off x="0" y="0"/>
          <a:ext cx="0" cy="0"/>
          <a:chOff x="0" y="0"/>
          <a:chExt cx="0" cy="0"/>
        </a:xfrm>
      </p:grpSpPr>
      <p:sp>
        <p:nvSpPr>
          <p:cNvPr id="119" name="Google Shape;119;p30"/>
          <p:cNvSpPr/>
          <p:nvPr>
            <p:ph idx="2" type="pic"/>
          </p:nvPr>
        </p:nvSpPr>
        <p:spPr>
          <a:xfrm>
            <a:off x="4092000" y="545824"/>
            <a:ext cx="8100000" cy="2736000"/>
          </a:xfrm>
          <a:prstGeom prst="rect">
            <a:avLst/>
          </a:prstGeom>
          <a:solidFill>
            <a:srgbClr val="F2F2F2"/>
          </a:solidFill>
          <a:ln>
            <a:noFill/>
          </a:ln>
        </p:spPr>
      </p:sp>
      <p:sp>
        <p:nvSpPr>
          <p:cNvPr id="120" name="Google Shape;120;p30"/>
          <p:cNvSpPr/>
          <p:nvPr>
            <p:ph idx="3" type="pic"/>
          </p:nvPr>
        </p:nvSpPr>
        <p:spPr>
          <a:xfrm>
            <a:off x="0" y="3575404"/>
            <a:ext cx="8100000" cy="2736000"/>
          </a:xfrm>
          <a:prstGeom prst="rect">
            <a:avLst/>
          </a:prstGeom>
          <a:solidFill>
            <a:srgbClr val="F2F2F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ontents slide layout">
  <p:cSld name="22_Contents slide layout">
    <p:spTree>
      <p:nvGrpSpPr>
        <p:cNvPr id="121" name="Shape 121"/>
        <p:cNvGrpSpPr/>
        <p:nvPr/>
      </p:nvGrpSpPr>
      <p:grpSpPr>
        <a:xfrm>
          <a:off x="0" y="0"/>
          <a:ext cx="0" cy="0"/>
          <a:chOff x="0" y="0"/>
          <a:chExt cx="0" cy="0"/>
        </a:xfrm>
      </p:grpSpPr>
      <p:grpSp>
        <p:nvGrpSpPr>
          <p:cNvPr id="122" name="Google Shape;122;p31"/>
          <p:cNvGrpSpPr/>
          <p:nvPr/>
        </p:nvGrpSpPr>
        <p:grpSpPr>
          <a:xfrm>
            <a:off x="637723" y="3059055"/>
            <a:ext cx="4156177" cy="3268904"/>
            <a:chOff x="2444748" y="555045"/>
            <a:chExt cx="7282048" cy="5727454"/>
          </a:xfrm>
        </p:grpSpPr>
        <p:sp>
          <p:nvSpPr>
            <p:cNvPr id="123" name="Google Shape;123;p31"/>
            <p:cNvSpPr/>
            <p:nvPr/>
          </p:nvSpPr>
          <p:spPr>
            <a:xfrm>
              <a:off x="4964693" y="5443837"/>
              <a:ext cx="2168250" cy="818208"/>
            </a:xfrm>
            <a:custGeom>
              <a:rect b="b" l="l" r="r" t="t"/>
              <a:pathLst>
                <a:path extrusionOk="0" h="818207" w="216825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 name="Google Shape;124;p31"/>
            <p:cNvSpPr/>
            <p:nvPr/>
          </p:nvSpPr>
          <p:spPr>
            <a:xfrm>
              <a:off x="2444748" y="555045"/>
              <a:ext cx="7282048" cy="4950157"/>
            </a:xfrm>
            <a:custGeom>
              <a:rect b="b" l="l" r="r" t="t"/>
              <a:pathLst>
                <a:path extrusionOk="0" h="4950157" w="7282048">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 name="Google Shape;125;p31"/>
            <p:cNvSpPr/>
            <p:nvPr/>
          </p:nvSpPr>
          <p:spPr>
            <a:xfrm>
              <a:off x="8706599" y="5435655"/>
              <a:ext cx="490925" cy="81821"/>
            </a:xfrm>
            <a:custGeom>
              <a:rect b="b" l="l" r="r" t="t"/>
              <a:pathLst>
                <a:path extrusionOk="0" h="81820" w="490924">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p31"/>
            <p:cNvSpPr/>
            <p:nvPr/>
          </p:nvSpPr>
          <p:spPr>
            <a:xfrm>
              <a:off x="2481568" y="595956"/>
              <a:ext cx="7200228" cy="4336501"/>
            </a:xfrm>
            <a:custGeom>
              <a:rect b="b" l="l" r="r" t="t"/>
              <a:pathLst>
                <a:path extrusionOk="0" h="4336501" w="7200227">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31"/>
            <p:cNvSpPr/>
            <p:nvPr/>
          </p:nvSpPr>
          <p:spPr>
            <a:xfrm>
              <a:off x="4968919" y="6159768"/>
              <a:ext cx="2168250" cy="122731"/>
            </a:xfrm>
            <a:custGeom>
              <a:rect b="b" l="l" r="r" t="t"/>
              <a:pathLst>
                <a:path extrusionOk="0" h="122731" w="216825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31"/>
            <p:cNvSpPr/>
            <p:nvPr/>
          </p:nvSpPr>
          <p:spPr>
            <a:xfrm>
              <a:off x="2481568" y="4903820"/>
              <a:ext cx="7200228" cy="572745"/>
            </a:xfrm>
            <a:custGeom>
              <a:rect b="b" l="l" r="r" t="t"/>
              <a:pathLst>
                <a:path extrusionOk="0" h="572745" w="7200227">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31"/>
            <p:cNvSpPr/>
            <p:nvPr/>
          </p:nvSpPr>
          <p:spPr>
            <a:xfrm>
              <a:off x="2747714" y="910966"/>
              <a:ext cx="6676116" cy="3763756"/>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31"/>
            <p:cNvSpPr/>
            <p:nvPr/>
          </p:nvSpPr>
          <p:spPr>
            <a:xfrm>
              <a:off x="5654591" y="939518"/>
              <a:ext cx="3769239" cy="3736342"/>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1" name="Google Shape;131;p31"/>
          <p:cNvSpPr/>
          <p:nvPr>
            <p:ph idx="2" type="pic"/>
          </p:nvPr>
        </p:nvSpPr>
        <p:spPr>
          <a:xfrm>
            <a:off x="0" y="1"/>
            <a:ext cx="12192000" cy="3884023"/>
          </a:xfrm>
          <a:prstGeom prst="rect">
            <a:avLst/>
          </a:prstGeom>
          <a:solidFill>
            <a:srgbClr val="F2F2F2"/>
          </a:solidFill>
          <a:ln>
            <a:noFill/>
          </a:ln>
        </p:spPr>
      </p:sp>
      <p:sp>
        <p:nvSpPr>
          <p:cNvPr id="132" name="Google Shape;132;p31"/>
          <p:cNvSpPr/>
          <p:nvPr>
            <p:ph idx="3" type="pic"/>
          </p:nvPr>
        </p:nvSpPr>
        <p:spPr>
          <a:xfrm>
            <a:off x="767538" y="3202164"/>
            <a:ext cx="3917673" cy="2251458"/>
          </a:xfrm>
          <a:prstGeom prst="rect">
            <a:avLst/>
          </a:prstGeom>
          <a:solidFill>
            <a:srgbClr val="F2F2F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ontents slide layout">
  <p:cSld name="23_Contents slide layout">
    <p:spTree>
      <p:nvGrpSpPr>
        <p:cNvPr id="133" name="Shape 133"/>
        <p:cNvGrpSpPr/>
        <p:nvPr/>
      </p:nvGrpSpPr>
      <p:grpSpPr>
        <a:xfrm>
          <a:off x="0" y="0"/>
          <a:ext cx="0" cy="0"/>
          <a:chOff x="0" y="0"/>
          <a:chExt cx="0" cy="0"/>
        </a:xfrm>
      </p:grpSpPr>
      <p:sp>
        <p:nvSpPr>
          <p:cNvPr id="134" name="Google Shape;134;p32"/>
          <p:cNvSpPr/>
          <p:nvPr>
            <p:ph idx="2" type="pic"/>
          </p:nvPr>
        </p:nvSpPr>
        <p:spPr>
          <a:xfrm>
            <a:off x="6600622" y="1305993"/>
            <a:ext cx="4334608" cy="4335090"/>
          </a:xfrm>
          <a:prstGeom prst="ellipse">
            <a:avLst/>
          </a:prstGeom>
          <a:solidFill>
            <a:srgbClr val="F2F2F2"/>
          </a:solidFill>
          <a:ln>
            <a:noFill/>
          </a:ln>
        </p:spPr>
      </p:sp>
      <p:sp>
        <p:nvSpPr>
          <p:cNvPr id="135" name="Google Shape;135;p32"/>
          <p:cNvSpPr/>
          <p:nvPr/>
        </p:nvSpPr>
        <p:spPr>
          <a:xfrm>
            <a:off x="6320628" y="1026240"/>
            <a:ext cx="4894597" cy="4894597"/>
          </a:xfrm>
          <a:prstGeom prst="arc">
            <a:avLst>
              <a:gd fmla="val 12493243" name="adj1"/>
              <a:gd fmla="val 8891088" name="adj2"/>
            </a:avLst>
          </a:prstGeom>
          <a:noFill/>
          <a:ln cap="flat" cmpd="sng" w="25400">
            <a:solidFill>
              <a:schemeClr val="accent1"/>
            </a:solidFill>
            <a:prstDash val="solid"/>
            <a:miter lim="800000"/>
            <a:headEnd len="sm" w="sm" type="none"/>
            <a:tailEnd len="lg" w="lg"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NG sets layout">
  <p:cSld name="1_PNG sets layout">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3"/>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con sets layout">
  <p:cSld name="2_Icon sets layout">
    <p:spTree>
      <p:nvGrpSpPr>
        <p:cNvPr id="138" name="Shape 138"/>
        <p:cNvGrpSpPr/>
        <p:nvPr/>
      </p:nvGrpSpPr>
      <p:grpSpPr>
        <a:xfrm>
          <a:off x="0" y="0"/>
          <a:ext cx="0" cy="0"/>
          <a:chOff x="0" y="0"/>
          <a:chExt cx="0" cy="0"/>
        </a:xfrm>
      </p:grpSpPr>
      <p:sp>
        <p:nvSpPr>
          <p:cNvPr id="139" name="Google Shape;139;p34"/>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0" name="Google Shape;140;p34"/>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41" name="Google Shape;141;p34"/>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42" name="Google Shape;142;p34"/>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143" name="Google Shape;143;p34"/>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144" name="Google Shape;144;p34"/>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145" name="Google Shape;145;p34"/>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146" name="Google Shape;146;p34"/>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59" name="Shape 159"/>
        <p:cNvGrpSpPr/>
        <p:nvPr/>
      </p:nvGrpSpPr>
      <p:grpSpPr>
        <a:xfrm>
          <a:off x="0" y="0"/>
          <a:ext cx="0" cy="0"/>
          <a:chOff x="0" y="0"/>
          <a:chExt cx="0" cy="0"/>
        </a:xfrm>
      </p:grpSpPr>
      <p:sp>
        <p:nvSpPr>
          <p:cNvPr id="160" name="Google Shape;160;p3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a:bodyPr>
          <a:lstStyle>
            <a:lvl1pPr indent="-228600" lvl="0" marL="457200" algn="ctr">
              <a:spcBef>
                <a:spcPts val="1000"/>
              </a:spcBef>
              <a:spcAft>
                <a:spcPts val="0"/>
              </a:spcAft>
              <a:buSzPts val="4320"/>
              <a:buNone/>
              <a:defRPr b="0" sz="5400">
                <a:solidFill>
                  <a:srgbClr val="FEFEFE"/>
                </a:solidFill>
                <a:latin typeface="Century Gothic"/>
                <a:ea typeface="Century Gothic"/>
                <a:cs typeface="Century Gothic"/>
                <a:sym typeface="Century Gothic"/>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1" name="Shape 161"/>
        <p:cNvGrpSpPr/>
        <p:nvPr/>
      </p:nvGrpSpPr>
      <p:grpSpPr>
        <a:xfrm>
          <a:off x="0" y="0"/>
          <a:ext cx="0" cy="0"/>
          <a:chOff x="0" y="0"/>
          <a:chExt cx="0" cy="0"/>
        </a:xfrm>
      </p:grpSpPr>
      <p:sp>
        <p:nvSpPr>
          <p:cNvPr id="162" name="Google Shape;162;p37"/>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37"/>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ACB8CA"/>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164" name="Google Shape;164;p3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3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7" name="Shape 167"/>
        <p:cNvGrpSpPr/>
        <p:nvPr/>
      </p:nvGrpSpPr>
      <p:grpSpPr>
        <a:xfrm>
          <a:off x="0" y="0"/>
          <a:ext cx="0" cy="0"/>
          <a:chOff x="0" y="0"/>
          <a:chExt cx="0" cy="0"/>
        </a:xfrm>
      </p:grpSpPr>
      <p:sp>
        <p:nvSpPr>
          <p:cNvPr id="168" name="Google Shape;168;p3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70" name="Google Shape;170;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 name="Shape 173"/>
        <p:cNvGrpSpPr/>
        <p:nvPr/>
      </p:nvGrpSpPr>
      <p:grpSpPr>
        <a:xfrm>
          <a:off x="0" y="0"/>
          <a:ext cx="0" cy="0"/>
          <a:chOff x="0" y="0"/>
          <a:chExt cx="0" cy="0"/>
        </a:xfrm>
      </p:grpSpPr>
      <p:sp>
        <p:nvSpPr>
          <p:cNvPr id="174" name="Google Shape;174;p39"/>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39"/>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ACB8CA"/>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76" name="Google Shape;176;p3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3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9" name="Shape 179"/>
        <p:cNvGrpSpPr/>
        <p:nvPr/>
      </p:nvGrpSpPr>
      <p:grpSpPr>
        <a:xfrm>
          <a:off x="0" y="0"/>
          <a:ext cx="0" cy="0"/>
          <a:chOff x="0" y="0"/>
          <a:chExt cx="0" cy="0"/>
        </a:xfrm>
      </p:grpSpPr>
      <p:sp>
        <p:nvSpPr>
          <p:cNvPr id="180" name="Google Shape;180;p4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40"/>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82" name="Google Shape;182;p40"/>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83" name="Google Shape;183;p4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4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6" name="Shape 186"/>
        <p:cNvGrpSpPr/>
        <p:nvPr/>
      </p:nvGrpSpPr>
      <p:grpSpPr>
        <a:xfrm>
          <a:off x="0" y="0"/>
          <a:ext cx="0" cy="0"/>
          <a:chOff x="0" y="0"/>
          <a:chExt cx="0" cy="0"/>
        </a:xfrm>
      </p:grpSpPr>
      <p:sp>
        <p:nvSpPr>
          <p:cNvPr id="187" name="Google Shape;187;p4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1"/>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CB8CA"/>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9" name="Google Shape;189;p41"/>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90" name="Google Shape;190;p41"/>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CB8CA"/>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1" name="Google Shape;191;p41"/>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92" name="Google Shape;192;p4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4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 name="Shape 195"/>
        <p:cNvGrpSpPr/>
        <p:nvPr/>
      </p:nvGrpSpPr>
      <p:grpSpPr>
        <a:xfrm>
          <a:off x="0" y="0"/>
          <a:ext cx="0" cy="0"/>
          <a:chOff x="0" y="0"/>
          <a:chExt cx="0" cy="0"/>
        </a:xfrm>
      </p:grpSpPr>
      <p:sp>
        <p:nvSpPr>
          <p:cNvPr id="196" name="Google Shape;196;p4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4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4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4" name="Shape 14"/>
        <p:cNvGrpSpPr/>
        <p:nvPr/>
      </p:nvGrpSpPr>
      <p:grpSpPr>
        <a:xfrm>
          <a:off x="0" y="0"/>
          <a:ext cx="0" cy="0"/>
          <a:chOff x="0" y="0"/>
          <a:chExt cx="0" cy="0"/>
        </a:xfrm>
      </p:grpSpPr>
      <p:sp>
        <p:nvSpPr>
          <p:cNvPr id="15" name="Google Shape;15;p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0" name="Shape 200"/>
        <p:cNvGrpSpPr/>
        <p:nvPr/>
      </p:nvGrpSpPr>
      <p:grpSpPr>
        <a:xfrm>
          <a:off x="0" y="0"/>
          <a:ext cx="0" cy="0"/>
          <a:chOff x="0" y="0"/>
          <a:chExt cx="0" cy="0"/>
        </a:xfrm>
      </p:grpSpPr>
      <p:sp>
        <p:nvSpPr>
          <p:cNvPr id="201" name="Google Shape;201;p4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4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4" name="Shape 204"/>
        <p:cNvGrpSpPr/>
        <p:nvPr/>
      </p:nvGrpSpPr>
      <p:grpSpPr>
        <a:xfrm>
          <a:off x="0" y="0"/>
          <a:ext cx="0" cy="0"/>
          <a:chOff x="0" y="0"/>
          <a:chExt cx="0" cy="0"/>
        </a:xfrm>
      </p:grpSpPr>
      <p:sp>
        <p:nvSpPr>
          <p:cNvPr id="205" name="Google Shape;205;p44"/>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44"/>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207" name="Google Shape;207;p44"/>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8" name="Google Shape;208;p4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4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1" name="Shape 211"/>
        <p:cNvGrpSpPr/>
        <p:nvPr/>
      </p:nvGrpSpPr>
      <p:grpSpPr>
        <a:xfrm>
          <a:off x="0" y="0"/>
          <a:ext cx="0" cy="0"/>
          <a:chOff x="0" y="0"/>
          <a:chExt cx="0" cy="0"/>
        </a:xfrm>
      </p:grpSpPr>
      <p:sp>
        <p:nvSpPr>
          <p:cNvPr id="212" name="Google Shape;212;p45"/>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45"/>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4" name="Google Shape;214;p45"/>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5" name="Google Shape;215;p4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4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18" name="Shape 218"/>
        <p:cNvGrpSpPr/>
        <p:nvPr/>
      </p:nvGrpSpPr>
      <p:grpSpPr>
        <a:xfrm>
          <a:off x="0" y="0"/>
          <a:ext cx="0" cy="0"/>
          <a:chOff x="0" y="0"/>
          <a:chExt cx="0" cy="0"/>
        </a:xfrm>
      </p:grpSpPr>
      <p:sp>
        <p:nvSpPr>
          <p:cNvPr id="219" name="Google Shape;219;p46"/>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46"/>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221" name="Google Shape;221;p46"/>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2" name="Google Shape;222;p4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4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225" name="Shape 225"/>
        <p:cNvGrpSpPr/>
        <p:nvPr/>
      </p:nvGrpSpPr>
      <p:grpSpPr>
        <a:xfrm>
          <a:off x="0" y="0"/>
          <a:ext cx="0" cy="0"/>
          <a:chOff x="0" y="0"/>
          <a:chExt cx="0" cy="0"/>
        </a:xfrm>
      </p:grpSpPr>
      <p:sp>
        <p:nvSpPr>
          <p:cNvPr id="226" name="Google Shape;226;p47"/>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47"/>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8" name="Google Shape;228;p4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4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31" name="Shape 231"/>
        <p:cNvGrpSpPr/>
        <p:nvPr/>
      </p:nvGrpSpPr>
      <p:grpSpPr>
        <a:xfrm>
          <a:off x="0" y="0"/>
          <a:ext cx="0" cy="0"/>
          <a:chOff x="0" y="0"/>
          <a:chExt cx="0" cy="0"/>
        </a:xfrm>
      </p:grpSpPr>
      <p:sp>
        <p:nvSpPr>
          <p:cNvPr id="232" name="Google Shape;232;p48"/>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48"/>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ACB8CA"/>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34" name="Google Shape;234;p48"/>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35" name="Google Shape;235;p4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4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38" name="Google Shape;238;p48"/>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ACB8CA"/>
                </a:solidFill>
                <a:latin typeface="Arial"/>
                <a:ea typeface="Arial"/>
                <a:cs typeface="Arial"/>
                <a:sym typeface="Arial"/>
              </a:rPr>
              <a:t>“</a:t>
            </a:r>
            <a:endParaRPr/>
          </a:p>
        </p:txBody>
      </p:sp>
      <p:sp>
        <p:nvSpPr>
          <p:cNvPr id="239" name="Google Shape;239;p48"/>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ACB8CA"/>
                </a:solidFill>
                <a:latin typeface="Arial"/>
                <a:ea typeface="Arial"/>
                <a:cs typeface="Arial"/>
                <a:sym typeface="Arial"/>
              </a:rPr>
              <a:t>”</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40" name="Shape 240"/>
        <p:cNvGrpSpPr/>
        <p:nvPr/>
      </p:nvGrpSpPr>
      <p:grpSpPr>
        <a:xfrm>
          <a:off x="0" y="0"/>
          <a:ext cx="0" cy="0"/>
          <a:chOff x="0" y="0"/>
          <a:chExt cx="0" cy="0"/>
        </a:xfrm>
      </p:grpSpPr>
      <p:sp>
        <p:nvSpPr>
          <p:cNvPr id="241" name="Google Shape;241;p49"/>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49"/>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ACB8CA"/>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243" name="Google Shape;243;p4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4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246" name="Shape 246"/>
        <p:cNvGrpSpPr/>
        <p:nvPr/>
      </p:nvGrpSpPr>
      <p:grpSpPr>
        <a:xfrm>
          <a:off x="0" y="0"/>
          <a:ext cx="0" cy="0"/>
          <a:chOff x="0" y="0"/>
          <a:chExt cx="0" cy="0"/>
        </a:xfrm>
      </p:grpSpPr>
      <p:sp>
        <p:nvSpPr>
          <p:cNvPr id="247" name="Google Shape;247;p5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50"/>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CB8CA"/>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49" name="Google Shape;249;p50"/>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50" name="Google Shape;250;p50"/>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CB8CA"/>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51" name="Google Shape;251;p50"/>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52" name="Google Shape;252;p50"/>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CB8CA"/>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53" name="Google Shape;253;p50"/>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54" name="Google Shape;254;p50"/>
          <p:cNvCxnSpPr/>
          <p:nvPr/>
        </p:nvCxnSpPr>
        <p:spPr>
          <a:xfrm>
            <a:off x="3726142" y="2133600"/>
            <a:ext cx="0" cy="3962400"/>
          </a:xfrm>
          <a:prstGeom prst="straightConnector1">
            <a:avLst/>
          </a:prstGeom>
          <a:noFill/>
          <a:ln cap="flat" cmpd="sng" w="12700">
            <a:solidFill>
              <a:srgbClr val="ACB8CA">
                <a:alpha val="40000"/>
              </a:srgbClr>
            </a:solidFill>
            <a:prstDash val="solid"/>
            <a:round/>
            <a:headEnd len="sm" w="sm" type="none"/>
            <a:tailEnd len="sm" w="sm" type="none"/>
          </a:ln>
        </p:spPr>
      </p:cxnSp>
      <p:cxnSp>
        <p:nvCxnSpPr>
          <p:cNvPr id="255" name="Google Shape;255;p50"/>
          <p:cNvCxnSpPr/>
          <p:nvPr/>
        </p:nvCxnSpPr>
        <p:spPr>
          <a:xfrm>
            <a:off x="6962227" y="2133600"/>
            <a:ext cx="0" cy="3966882"/>
          </a:xfrm>
          <a:prstGeom prst="straightConnector1">
            <a:avLst/>
          </a:prstGeom>
          <a:noFill/>
          <a:ln cap="flat" cmpd="sng" w="12700">
            <a:solidFill>
              <a:srgbClr val="ACB8CA">
                <a:alpha val="40000"/>
              </a:srgbClr>
            </a:solidFill>
            <a:prstDash val="solid"/>
            <a:round/>
            <a:headEnd len="sm" w="sm" type="none"/>
            <a:tailEnd len="sm" w="sm" type="none"/>
          </a:ln>
        </p:spPr>
      </p:cxnSp>
      <p:sp>
        <p:nvSpPr>
          <p:cNvPr id="256" name="Google Shape;256;p5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5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5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59" name="Shape 259"/>
        <p:cNvGrpSpPr/>
        <p:nvPr/>
      </p:nvGrpSpPr>
      <p:grpSpPr>
        <a:xfrm>
          <a:off x="0" y="0"/>
          <a:ext cx="0" cy="0"/>
          <a:chOff x="0" y="0"/>
          <a:chExt cx="0" cy="0"/>
        </a:xfrm>
      </p:grpSpPr>
      <p:sp>
        <p:nvSpPr>
          <p:cNvPr id="260" name="Google Shape;260;p5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51"/>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CB8CA"/>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62" name="Google Shape;262;p51"/>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63" name="Google Shape;263;p51"/>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64" name="Google Shape;264;p51"/>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CB8CA"/>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65" name="Google Shape;265;p51"/>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66" name="Google Shape;266;p51"/>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67" name="Google Shape;267;p51"/>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CB8CA"/>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68" name="Google Shape;268;p51"/>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69" name="Google Shape;269;p51"/>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70" name="Google Shape;270;p51"/>
          <p:cNvCxnSpPr/>
          <p:nvPr/>
        </p:nvCxnSpPr>
        <p:spPr>
          <a:xfrm>
            <a:off x="3726142" y="2133600"/>
            <a:ext cx="0" cy="3962400"/>
          </a:xfrm>
          <a:prstGeom prst="straightConnector1">
            <a:avLst/>
          </a:prstGeom>
          <a:noFill/>
          <a:ln cap="flat" cmpd="sng" w="12700">
            <a:solidFill>
              <a:srgbClr val="ACB8CA">
                <a:alpha val="40000"/>
              </a:srgbClr>
            </a:solidFill>
            <a:prstDash val="solid"/>
            <a:round/>
            <a:headEnd len="sm" w="sm" type="none"/>
            <a:tailEnd len="sm" w="sm" type="none"/>
          </a:ln>
        </p:spPr>
      </p:cxnSp>
      <p:cxnSp>
        <p:nvCxnSpPr>
          <p:cNvPr id="271" name="Google Shape;271;p51"/>
          <p:cNvCxnSpPr/>
          <p:nvPr/>
        </p:nvCxnSpPr>
        <p:spPr>
          <a:xfrm>
            <a:off x="6962227" y="2133600"/>
            <a:ext cx="0" cy="3966882"/>
          </a:xfrm>
          <a:prstGeom prst="straightConnector1">
            <a:avLst/>
          </a:prstGeom>
          <a:noFill/>
          <a:ln cap="flat" cmpd="sng" w="12700">
            <a:solidFill>
              <a:srgbClr val="ACB8CA">
                <a:alpha val="40000"/>
              </a:srgbClr>
            </a:solidFill>
            <a:prstDash val="solid"/>
            <a:round/>
            <a:headEnd len="sm" w="sm" type="none"/>
            <a:tailEnd len="sm" w="sm" type="none"/>
          </a:ln>
        </p:spPr>
      </p:cxnSp>
      <p:sp>
        <p:nvSpPr>
          <p:cNvPr id="272" name="Google Shape;272;p5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5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5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5" name="Shape 275"/>
        <p:cNvGrpSpPr/>
        <p:nvPr/>
      </p:nvGrpSpPr>
      <p:grpSpPr>
        <a:xfrm>
          <a:off x="0" y="0"/>
          <a:ext cx="0" cy="0"/>
          <a:chOff x="0" y="0"/>
          <a:chExt cx="0" cy="0"/>
        </a:xfrm>
      </p:grpSpPr>
      <p:sp>
        <p:nvSpPr>
          <p:cNvPr id="276" name="Google Shape;276;p5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52"/>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78" name="Google Shape;278;p5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5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5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6" name="Shape 16"/>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81" name="Shape 281"/>
        <p:cNvGrpSpPr/>
        <p:nvPr/>
      </p:nvGrpSpPr>
      <p:grpSpPr>
        <a:xfrm>
          <a:off x="0" y="0"/>
          <a:ext cx="0" cy="0"/>
          <a:chOff x="0" y="0"/>
          <a:chExt cx="0" cy="0"/>
        </a:xfrm>
      </p:grpSpPr>
      <p:sp>
        <p:nvSpPr>
          <p:cNvPr id="282" name="Google Shape;282;p53"/>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53"/>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84" name="Google Shape;284;p5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5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5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296" name="Shape 296"/>
        <p:cNvGrpSpPr/>
        <p:nvPr/>
      </p:nvGrpSpPr>
      <p:grpSpPr>
        <a:xfrm>
          <a:off x="0" y="0"/>
          <a:ext cx="0" cy="0"/>
          <a:chOff x="0" y="0"/>
          <a:chExt cx="0" cy="0"/>
        </a:xfrm>
      </p:grpSpPr>
      <p:sp>
        <p:nvSpPr>
          <p:cNvPr id="297" name="Google Shape;297;p5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5400"/>
              <a:buNone/>
              <a:defRPr b="0" sz="5400">
                <a:solidFill>
                  <a:srgbClr val="262626"/>
                </a:solidFill>
                <a:latin typeface="Gill Sans"/>
                <a:ea typeface="Gill Sans"/>
                <a:cs typeface="Gill Sans"/>
                <a:sym typeface="Gill Sans"/>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98" name="Google Shape;298;p55"/>
          <p:cNvSpPr/>
          <p:nvPr>
            <p:ph idx="2" type="pic"/>
          </p:nvPr>
        </p:nvSpPr>
        <p:spPr>
          <a:xfrm>
            <a:off x="995168" y="2560523"/>
            <a:ext cx="2160000" cy="2160000"/>
          </a:xfrm>
          <a:prstGeom prst="ellipse">
            <a:avLst/>
          </a:prstGeom>
          <a:solidFill>
            <a:srgbClr val="F2F2F2"/>
          </a:solidFill>
          <a:ln cap="flat" cmpd="sng" w="22225">
            <a:solidFill>
              <a:schemeClr val="accent3"/>
            </a:solidFill>
            <a:prstDash val="solid"/>
            <a:round/>
            <a:headEnd len="sm" w="sm" type="none"/>
            <a:tailEnd len="sm" w="sm" type="none"/>
          </a:ln>
        </p:spPr>
      </p:sp>
      <p:sp>
        <p:nvSpPr>
          <p:cNvPr id="299" name="Google Shape;299;p55"/>
          <p:cNvSpPr/>
          <p:nvPr>
            <p:ph idx="3" type="pic"/>
          </p:nvPr>
        </p:nvSpPr>
        <p:spPr>
          <a:xfrm>
            <a:off x="4495312" y="2560523"/>
            <a:ext cx="2160000" cy="2160000"/>
          </a:xfrm>
          <a:prstGeom prst="ellipse">
            <a:avLst/>
          </a:prstGeom>
          <a:solidFill>
            <a:srgbClr val="F2F2F2"/>
          </a:solidFill>
          <a:ln cap="flat" cmpd="sng" w="22225">
            <a:solidFill>
              <a:schemeClr val="accent2"/>
            </a:solidFill>
            <a:prstDash val="solid"/>
            <a:round/>
            <a:headEnd len="sm" w="sm" type="none"/>
            <a:tailEnd len="sm" w="sm" type="none"/>
          </a:ln>
        </p:spPr>
      </p:sp>
      <p:sp>
        <p:nvSpPr>
          <p:cNvPr id="300" name="Google Shape;300;p55"/>
          <p:cNvSpPr/>
          <p:nvPr>
            <p:ph idx="4" type="pic"/>
          </p:nvPr>
        </p:nvSpPr>
        <p:spPr>
          <a:xfrm>
            <a:off x="7995455" y="2560523"/>
            <a:ext cx="2160000" cy="2160000"/>
          </a:xfrm>
          <a:prstGeom prst="ellipse">
            <a:avLst/>
          </a:prstGeom>
          <a:solidFill>
            <a:srgbClr val="F2F2F2"/>
          </a:solidFill>
          <a:ln cap="flat" cmpd="sng" w="22225">
            <a:solidFill>
              <a:schemeClr val="accent1"/>
            </a:solidFill>
            <a:prstDash val="solid"/>
            <a:round/>
            <a:headEnd len="sm" w="sm" type="none"/>
            <a:tailEnd len="sm" w="sm" type="none"/>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 name="Shape 301"/>
        <p:cNvGrpSpPr/>
        <p:nvPr/>
      </p:nvGrpSpPr>
      <p:grpSpPr>
        <a:xfrm>
          <a:off x="0" y="0"/>
          <a:ext cx="0" cy="0"/>
          <a:chOff x="0" y="0"/>
          <a:chExt cx="0" cy="0"/>
        </a:xfrm>
      </p:grpSpPr>
      <p:sp>
        <p:nvSpPr>
          <p:cNvPr id="302" name="Google Shape;302;p56"/>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3" name="Google Shape;303;p56"/>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304" name="Google Shape;304;p5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56"/>
          <p:cNvSpPr txBox="1"/>
          <p:nvPr>
            <p:ph idx="11" type="ftr"/>
          </p:nvPr>
        </p:nvSpPr>
        <p:spPr>
          <a:xfrm>
            <a:off x="2416500" y="329307"/>
            <a:ext cx="4973915"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56"/>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07" name="Google Shape;307;p56"/>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8" name="Shape 308"/>
        <p:cNvGrpSpPr/>
        <p:nvPr/>
      </p:nvGrpSpPr>
      <p:grpSpPr>
        <a:xfrm>
          <a:off x="0" y="0"/>
          <a:ext cx="0" cy="0"/>
          <a:chOff x="0" y="0"/>
          <a:chExt cx="0" cy="0"/>
        </a:xfrm>
      </p:grpSpPr>
      <p:sp>
        <p:nvSpPr>
          <p:cNvPr id="309" name="Google Shape;309;p5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57"/>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11" name="Google Shape;311;p5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5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5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14" name="Google Shape;314;p57"/>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5" name="Shape 315"/>
        <p:cNvGrpSpPr/>
        <p:nvPr/>
      </p:nvGrpSpPr>
      <p:grpSpPr>
        <a:xfrm>
          <a:off x="0" y="0"/>
          <a:ext cx="0" cy="0"/>
          <a:chOff x="0" y="0"/>
          <a:chExt cx="0" cy="0"/>
        </a:xfrm>
      </p:grpSpPr>
      <p:sp>
        <p:nvSpPr>
          <p:cNvPr id="316" name="Google Shape;316;p58"/>
          <p:cNvSpPr txBox="1"/>
          <p:nvPr>
            <p:ph type="title"/>
          </p:nvPr>
        </p:nvSpPr>
        <p:spPr>
          <a:xfrm>
            <a:off x="1454239" y="1756130"/>
            <a:ext cx="8643154"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58"/>
          <p:cNvSpPr txBox="1"/>
          <p:nvPr>
            <p:ph idx="1" type="body"/>
          </p:nvPr>
        </p:nvSpPr>
        <p:spPr>
          <a:xfrm>
            <a:off x="1454239" y="3806195"/>
            <a:ext cx="8630446"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318" name="Google Shape;318;p5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58"/>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5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21" name="Google Shape;321;p58"/>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2" name="Shape 322"/>
        <p:cNvGrpSpPr/>
        <p:nvPr/>
      </p:nvGrpSpPr>
      <p:grpSpPr>
        <a:xfrm>
          <a:off x="0" y="0"/>
          <a:ext cx="0" cy="0"/>
          <a:chOff x="0" y="0"/>
          <a:chExt cx="0" cy="0"/>
        </a:xfrm>
      </p:grpSpPr>
      <p:sp>
        <p:nvSpPr>
          <p:cNvPr id="323" name="Google Shape;323;p59"/>
          <p:cNvSpPr txBox="1"/>
          <p:nvPr>
            <p:ph type="title"/>
          </p:nvPr>
        </p:nvSpPr>
        <p:spPr>
          <a:xfrm>
            <a:off x="1449217" y="804889"/>
            <a:ext cx="9605635" cy="10593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4" name="Google Shape;324;p59"/>
          <p:cNvSpPr txBox="1"/>
          <p:nvPr>
            <p:ph idx="1" type="body"/>
          </p:nvPr>
        </p:nvSpPr>
        <p:spPr>
          <a:xfrm>
            <a:off x="1447331" y="2010878"/>
            <a:ext cx="4645152" cy="34485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25" name="Google Shape;325;p59"/>
          <p:cNvSpPr txBox="1"/>
          <p:nvPr>
            <p:ph idx="2" type="body"/>
          </p:nvPr>
        </p:nvSpPr>
        <p:spPr>
          <a:xfrm>
            <a:off x="6413771" y="2017343"/>
            <a:ext cx="4645152" cy="344152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26" name="Google Shape;326;p59"/>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59"/>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5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29" name="Google Shape;329;p59"/>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0" name="Shape 330"/>
        <p:cNvGrpSpPr/>
        <p:nvPr/>
      </p:nvGrpSpPr>
      <p:grpSpPr>
        <a:xfrm>
          <a:off x="0" y="0"/>
          <a:ext cx="0" cy="0"/>
          <a:chOff x="0" y="0"/>
          <a:chExt cx="0" cy="0"/>
        </a:xfrm>
      </p:grpSpPr>
      <p:sp>
        <p:nvSpPr>
          <p:cNvPr id="331" name="Google Shape;331;p60"/>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60"/>
          <p:cNvSpPr txBox="1"/>
          <p:nvPr>
            <p:ph idx="1" type="body"/>
          </p:nvPr>
        </p:nvSpPr>
        <p:spPr>
          <a:xfrm>
            <a:off x="1447191" y="2019549"/>
            <a:ext cx="4645152"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333" name="Google Shape;333;p60"/>
          <p:cNvSpPr txBox="1"/>
          <p:nvPr>
            <p:ph idx="2" type="body"/>
          </p:nvPr>
        </p:nvSpPr>
        <p:spPr>
          <a:xfrm>
            <a:off x="1447191" y="2824269"/>
            <a:ext cx="4645152"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34" name="Google Shape;334;p60"/>
          <p:cNvSpPr txBox="1"/>
          <p:nvPr>
            <p:ph idx="3" type="body"/>
          </p:nvPr>
        </p:nvSpPr>
        <p:spPr>
          <a:xfrm>
            <a:off x="6412362" y="2023003"/>
            <a:ext cx="46451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335" name="Google Shape;335;p60"/>
          <p:cNvSpPr txBox="1"/>
          <p:nvPr>
            <p:ph idx="4" type="body"/>
          </p:nvPr>
        </p:nvSpPr>
        <p:spPr>
          <a:xfrm>
            <a:off x="6412362" y="2821491"/>
            <a:ext cx="4645152"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36" name="Google Shape;336;p60"/>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60"/>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6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39" name="Google Shape;339;p60"/>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 name="Shape 340"/>
        <p:cNvGrpSpPr/>
        <p:nvPr/>
      </p:nvGrpSpPr>
      <p:grpSpPr>
        <a:xfrm>
          <a:off x="0" y="0"/>
          <a:ext cx="0" cy="0"/>
          <a:chOff x="0" y="0"/>
          <a:chExt cx="0" cy="0"/>
        </a:xfrm>
      </p:grpSpPr>
      <p:sp>
        <p:nvSpPr>
          <p:cNvPr id="341" name="Google Shape;341;p6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2" name="Google Shape;342;p6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6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6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45" name="Google Shape;345;p61"/>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6" name="Shape 346"/>
        <p:cNvGrpSpPr/>
        <p:nvPr/>
      </p:nvGrpSpPr>
      <p:grpSpPr>
        <a:xfrm>
          <a:off x="0" y="0"/>
          <a:ext cx="0" cy="0"/>
          <a:chOff x="0" y="0"/>
          <a:chExt cx="0" cy="0"/>
        </a:xfrm>
      </p:grpSpPr>
      <p:sp>
        <p:nvSpPr>
          <p:cNvPr id="347" name="Google Shape;347;p6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6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6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0" name="Shape 350"/>
        <p:cNvGrpSpPr/>
        <p:nvPr/>
      </p:nvGrpSpPr>
      <p:grpSpPr>
        <a:xfrm>
          <a:off x="0" y="0"/>
          <a:ext cx="0" cy="0"/>
          <a:chOff x="0" y="0"/>
          <a:chExt cx="0" cy="0"/>
        </a:xfrm>
      </p:grpSpPr>
      <p:sp>
        <p:nvSpPr>
          <p:cNvPr id="351" name="Google Shape;351;p63"/>
          <p:cNvSpPr txBox="1"/>
          <p:nvPr>
            <p:ph type="title"/>
          </p:nvPr>
        </p:nvSpPr>
        <p:spPr>
          <a:xfrm>
            <a:off x="1444671" y="798973"/>
            <a:ext cx="3273099" cy="22471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2" name="Google Shape;352;p63"/>
          <p:cNvSpPr txBox="1"/>
          <p:nvPr>
            <p:ph idx="1" type="body"/>
          </p:nvPr>
        </p:nvSpPr>
        <p:spPr>
          <a:xfrm>
            <a:off x="5043714" y="798974"/>
            <a:ext cx="6012470" cy="4658826"/>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53" name="Google Shape;353;p63"/>
          <p:cNvSpPr txBox="1"/>
          <p:nvPr>
            <p:ph idx="2" type="body"/>
          </p:nvPr>
        </p:nvSpPr>
        <p:spPr>
          <a:xfrm>
            <a:off x="1444671" y="3205491"/>
            <a:ext cx="3275013" cy="224818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354" name="Google Shape;354;p6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63"/>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6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57" name="Google Shape;357;p63"/>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7" name="Shape 17"/>
        <p:cNvGrpSpPr/>
        <p:nvPr/>
      </p:nvGrpSpPr>
      <p:grpSpPr>
        <a:xfrm>
          <a:off x="0" y="0"/>
          <a:ext cx="0" cy="0"/>
          <a:chOff x="0" y="0"/>
          <a:chExt cx="0" cy="0"/>
        </a:xfrm>
      </p:grpSpPr>
      <p:sp>
        <p:nvSpPr>
          <p:cNvPr id="18" name="Google Shape;18;p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 name="Google Shape;19;p8"/>
          <p:cNvSpPr/>
          <p:nvPr>
            <p:ph idx="2" type="pic"/>
          </p:nvPr>
        </p:nvSpPr>
        <p:spPr>
          <a:xfrm>
            <a:off x="995168" y="2560523"/>
            <a:ext cx="2160000" cy="2160000"/>
          </a:xfrm>
          <a:prstGeom prst="ellipse">
            <a:avLst/>
          </a:prstGeom>
          <a:solidFill>
            <a:srgbClr val="F2F2F2"/>
          </a:solidFill>
          <a:ln cap="flat" cmpd="sng" w="22225">
            <a:solidFill>
              <a:schemeClr val="accent3"/>
            </a:solidFill>
            <a:prstDash val="solid"/>
            <a:miter lim="800000"/>
            <a:headEnd len="sm" w="sm" type="none"/>
            <a:tailEnd len="sm" w="sm" type="none"/>
          </a:ln>
        </p:spPr>
      </p:sp>
      <p:sp>
        <p:nvSpPr>
          <p:cNvPr id="20" name="Google Shape;20;p8"/>
          <p:cNvSpPr/>
          <p:nvPr>
            <p:ph idx="3" type="pic"/>
          </p:nvPr>
        </p:nvSpPr>
        <p:spPr>
          <a:xfrm>
            <a:off x="4495312" y="2560523"/>
            <a:ext cx="2160000" cy="2160000"/>
          </a:xfrm>
          <a:prstGeom prst="ellipse">
            <a:avLst/>
          </a:prstGeom>
          <a:solidFill>
            <a:srgbClr val="F2F2F2"/>
          </a:solidFill>
          <a:ln cap="flat" cmpd="sng" w="22225">
            <a:solidFill>
              <a:schemeClr val="accent2"/>
            </a:solidFill>
            <a:prstDash val="solid"/>
            <a:miter lim="800000"/>
            <a:headEnd len="sm" w="sm" type="none"/>
            <a:tailEnd len="sm" w="sm" type="none"/>
          </a:ln>
        </p:spPr>
      </p:sp>
      <p:sp>
        <p:nvSpPr>
          <p:cNvPr id="21" name="Google Shape;21;p8"/>
          <p:cNvSpPr/>
          <p:nvPr>
            <p:ph idx="4" type="pic"/>
          </p:nvPr>
        </p:nvSpPr>
        <p:spPr>
          <a:xfrm>
            <a:off x="7995455" y="2560523"/>
            <a:ext cx="2160000" cy="2160000"/>
          </a:xfrm>
          <a:prstGeom prst="ellipse">
            <a:avLst/>
          </a:prstGeom>
          <a:solidFill>
            <a:srgbClr val="F2F2F2"/>
          </a:solidFill>
          <a:ln cap="flat" cmpd="sng" w="22225">
            <a:solidFill>
              <a:schemeClr val="accent1"/>
            </a:solidFill>
            <a:prstDash val="solid"/>
            <a:miter lim="800000"/>
            <a:headEnd len="sm" w="sm" type="none"/>
            <a:tailEnd len="sm" w="sm" type="none"/>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8" name="Shape 358"/>
        <p:cNvGrpSpPr/>
        <p:nvPr/>
      </p:nvGrpSpPr>
      <p:grpSpPr>
        <a:xfrm>
          <a:off x="0" y="0"/>
          <a:ext cx="0" cy="0"/>
          <a:chOff x="0" y="0"/>
          <a:chExt cx="0" cy="0"/>
        </a:xfrm>
      </p:grpSpPr>
      <p:grpSp>
        <p:nvGrpSpPr>
          <p:cNvPr id="359" name="Google Shape;359;p64"/>
          <p:cNvGrpSpPr/>
          <p:nvPr/>
        </p:nvGrpSpPr>
        <p:grpSpPr>
          <a:xfrm>
            <a:off x="7477387" y="482170"/>
            <a:ext cx="4074533" cy="5149101"/>
            <a:chOff x="7477387" y="482170"/>
            <a:chExt cx="4074533" cy="5149101"/>
          </a:xfrm>
        </p:grpSpPr>
        <p:sp>
          <p:nvSpPr>
            <p:cNvPr id="360" name="Google Shape;360;p64"/>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4"/>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64"/>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3" name="Google Shape;363;p64"/>
          <p:cNvSpPr/>
          <p:nvPr>
            <p:ph idx="2" type="pic"/>
          </p:nvPr>
        </p:nvSpPr>
        <p:spPr>
          <a:xfrm>
            <a:off x="8124389" y="1122542"/>
            <a:ext cx="2791171" cy="3866327"/>
          </a:xfrm>
          <a:prstGeom prst="rect">
            <a:avLst/>
          </a:prstGeom>
          <a:solidFill>
            <a:srgbClr val="D8D8D8"/>
          </a:solidFill>
          <a:ln>
            <a:noFill/>
          </a:ln>
        </p:spPr>
      </p:sp>
      <p:sp>
        <p:nvSpPr>
          <p:cNvPr id="364" name="Google Shape;364;p64"/>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365" name="Google Shape;365;p64"/>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64"/>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 name="Google Shape;367;p6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68" name="Google Shape;368;p64"/>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69" name="Shape 369"/>
        <p:cNvGrpSpPr/>
        <p:nvPr/>
      </p:nvGrpSpPr>
      <p:grpSpPr>
        <a:xfrm>
          <a:off x="0" y="0"/>
          <a:ext cx="0" cy="0"/>
          <a:chOff x="0" y="0"/>
          <a:chExt cx="0" cy="0"/>
        </a:xfrm>
      </p:grpSpPr>
      <p:sp>
        <p:nvSpPr>
          <p:cNvPr id="370" name="Google Shape;370;p65"/>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 name="Google Shape;371;p65"/>
          <p:cNvSpPr txBox="1"/>
          <p:nvPr>
            <p:ph idx="1" type="body"/>
          </p:nvPr>
        </p:nvSpPr>
        <p:spPr>
          <a:xfrm rot="5400000">
            <a:off x="4527910" y="-1060599"/>
            <a:ext cx="3450613" cy="960327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72" name="Google Shape;372;p6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6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 name="Google Shape;374;p6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75" name="Google Shape;375;p65"/>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6" name="Shape 376"/>
        <p:cNvGrpSpPr/>
        <p:nvPr/>
      </p:nvGrpSpPr>
      <p:grpSpPr>
        <a:xfrm>
          <a:off x="0" y="0"/>
          <a:ext cx="0" cy="0"/>
          <a:chOff x="0" y="0"/>
          <a:chExt cx="0" cy="0"/>
        </a:xfrm>
      </p:grpSpPr>
      <p:sp>
        <p:nvSpPr>
          <p:cNvPr id="377" name="Google Shape;377;p66"/>
          <p:cNvSpPr txBox="1"/>
          <p:nvPr>
            <p:ph type="title"/>
          </p:nvPr>
        </p:nvSpPr>
        <p:spPr>
          <a:xfrm rot="5400000">
            <a:off x="7917038" y="2321047"/>
            <a:ext cx="4659889" cy="1615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8" name="Google Shape;378;p66"/>
          <p:cNvSpPr txBox="1"/>
          <p:nvPr>
            <p:ph idx="1" type="body"/>
          </p:nvPr>
        </p:nvSpPr>
        <p:spPr>
          <a:xfrm rot="5400000">
            <a:off x="3029143" y="-785498"/>
            <a:ext cx="4659889" cy="782883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79" name="Google Shape;379;p6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 name="Google Shape;380;p66"/>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 name="Google Shape;381;p6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82" name="Google Shape;382;p66"/>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416" name="Shape 416"/>
        <p:cNvGrpSpPr/>
        <p:nvPr/>
      </p:nvGrpSpPr>
      <p:grpSpPr>
        <a:xfrm>
          <a:off x="0" y="0"/>
          <a:ext cx="0" cy="0"/>
          <a:chOff x="0" y="0"/>
          <a:chExt cx="0" cy="0"/>
        </a:xfrm>
      </p:grpSpPr>
      <p:sp>
        <p:nvSpPr>
          <p:cNvPr id="417" name="Google Shape;417;p6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a:bodyPr>
          <a:lstStyle>
            <a:lvl1pPr indent="-228600" lvl="0" marL="457200" algn="ctr">
              <a:spcBef>
                <a:spcPts val="1000"/>
              </a:spcBef>
              <a:spcAft>
                <a:spcPts val="0"/>
              </a:spcAft>
              <a:buSzPts val="5400"/>
              <a:buNone/>
              <a:defRPr b="0" sz="5400">
                <a:solidFill>
                  <a:srgbClr val="262626"/>
                </a:solidFill>
                <a:latin typeface="Century Gothic"/>
                <a:ea typeface="Century Gothic"/>
                <a:cs typeface="Century Gothic"/>
                <a:sym typeface="Century Gothic"/>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8" name="Shape 418"/>
        <p:cNvGrpSpPr/>
        <p:nvPr/>
      </p:nvGrpSpPr>
      <p:grpSpPr>
        <a:xfrm>
          <a:off x="0" y="0"/>
          <a:ext cx="0" cy="0"/>
          <a:chOff x="0" y="0"/>
          <a:chExt cx="0" cy="0"/>
        </a:xfrm>
      </p:grpSpPr>
      <p:sp>
        <p:nvSpPr>
          <p:cNvPr id="419" name="Google Shape;419;p69"/>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69"/>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421" name="Google Shape;421;p6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 name="Google Shape;422;p6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 name="Google Shape;423;p69"/>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9"/>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5" name="Shape 425"/>
        <p:cNvGrpSpPr/>
        <p:nvPr/>
      </p:nvGrpSpPr>
      <p:grpSpPr>
        <a:xfrm>
          <a:off x="0" y="0"/>
          <a:ext cx="0" cy="0"/>
          <a:chOff x="0" y="0"/>
          <a:chExt cx="0" cy="0"/>
        </a:xfrm>
      </p:grpSpPr>
      <p:sp>
        <p:nvSpPr>
          <p:cNvPr id="426" name="Google Shape;426;p7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70"/>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28" name="Google Shape;428;p7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9" name="Google Shape;429;p7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0" name="Google Shape;430;p7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2" name="Shape 432"/>
        <p:cNvGrpSpPr/>
        <p:nvPr/>
      </p:nvGrpSpPr>
      <p:grpSpPr>
        <a:xfrm>
          <a:off x="0" y="0"/>
          <a:ext cx="0" cy="0"/>
          <a:chOff x="0" y="0"/>
          <a:chExt cx="0" cy="0"/>
        </a:xfrm>
      </p:grpSpPr>
      <p:sp>
        <p:nvSpPr>
          <p:cNvPr id="433" name="Google Shape;433;p71"/>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 name="Google Shape;434;p71"/>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435" name="Google Shape;435;p7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 name="Google Shape;436;p7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71"/>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1"/>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9" name="Shape 439"/>
        <p:cNvGrpSpPr/>
        <p:nvPr/>
      </p:nvGrpSpPr>
      <p:grpSpPr>
        <a:xfrm>
          <a:off x="0" y="0"/>
          <a:ext cx="0" cy="0"/>
          <a:chOff x="0" y="0"/>
          <a:chExt cx="0" cy="0"/>
        </a:xfrm>
      </p:grpSpPr>
      <p:sp>
        <p:nvSpPr>
          <p:cNvPr id="440" name="Google Shape;440;p72"/>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1" name="Google Shape;441;p72"/>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42" name="Google Shape;442;p72"/>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43" name="Google Shape;443;p7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4" name="Google Shape;444;p7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5" name="Google Shape;445;p7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7" name="Shape 447"/>
        <p:cNvGrpSpPr/>
        <p:nvPr/>
      </p:nvGrpSpPr>
      <p:grpSpPr>
        <a:xfrm>
          <a:off x="0" y="0"/>
          <a:ext cx="0" cy="0"/>
          <a:chOff x="0" y="0"/>
          <a:chExt cx="0" cy="0"/>
        </a:xfrm>
      </p:grpSpPr>
      <p:sp>
        <p:nvSpPr>
          <p:cNvPr id="448" name="Google Shape;448;p73"/>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73"/>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450" name="Google Shape;450;p73"/>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51" name="Google Shape;451;p73"/>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452" name="Google Shape;452;p73"/>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53" name="Google Shape;453;p7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7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7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7" name="Shape 457"/>
        <p:cNvGrpSpPr/>
        <p:nvPr/>
      </p:nvGrpSpPr>
      <p:grpSpPr>
        <a:xfrm>
          <a:off x="0" y="0"/>
          <a:ext cx="0" cy="0"/>
          <a:chOff x="0" y="0"/>
          <a:chExt cx="0" cy="0"/>
        </a:xfrm>
      </p:grpSpPr>
      <p:sp>
        <p:nvSpPr>
          <p:cNvPr id="458" name="Google Shape;458;p74"/>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 name="Google Shape;459;p7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 name="Google Shape;460;p7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 name="Google Shape;461;p74"/>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22" name="Shape 22"/>
        <p:cNvGrpSpPr/>
        <p:nvPr/>
      </p:nvGrpSpPr>
      <p:grpSpPr>
        <a:xfrm>
          <a:off x="0" y="0"/>
          <a:ext cx="0" cy="0"/>
          <a:chOff x="0" y="0"/>
          <a:chExt cx="0" cy="0"/>
        </a:xfrm>
      </p:grpSpPr>
      <p:grpSp>
        <p:nvGrpSpPr>
          <p:cNvPr id="23" name="Google Shape;23;p9"/>
          <p:cNvGrpSpPr/>
          <p:nvPr/>
        </p:nvGrpSpPr>
        <p:grpSpPr>
          <a:xfrm>
            <a:off x="9613650" y="2003247"/>
            <a:ext cx="2578350" cy="4052320"/>
            <a:chOff x="9508727" y="2147107"/>
            <a:chExt cx="2683273" cy="4217224"/>
          </a:xfrm>
        </p:grpSpPr>
        <p:sp>
          <p:nvSpPr>
            <p:cNvPr id="24" name="Google Shape;24;p9"/>
            <p:cNvSpPr/>
            <p:nvPr/>
          </p:nvSpPr>
          <p:spPr>
            <a:xfrm>
              <a:off x="11381596" y="5780548"/>
              <a:ext cx="810404" cy="583783"/>
            </a:xfrm>
            <a:custGeom>
              <a:rect b="b" l="l" r="r" t="t"/>
              <a:pathLst>
                <a:path extrusionOk="0" h="583783" w="810404">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9"/>
            <p:cNvSpPr/>
            <p:nvPr/>
          </p:nvSpPr>
          <p:spPr>
            <a:xfrm>
              <a:off x="9508727" y="2147107"/>
              <a:ext cx="2683273" cy="3642562"/>
            </a:xfrm>
            <a:custGeom>
              <a:rect b="b" l="l" r="r" t="t"/>
              <a:pathLst>
                <a:path extrusionOk="0" h="3642562" w="2683273">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9"/>
            <p:cNvSpPr/>
            <p:nvPr/>
          </p:nvSpPr>
          <p:spPr>
            <a:xfrm>
              <a:off x="9536092" y="2177513"/>
              <a:ext cx="2655908" cy="3195604"/>
            </a:xfrm>
            <a:custGeom>
              <a:rect b="b" l="l" r="r" t="t"/>
              <a:pathLst>
                <a:path extrusionOk="0" h="3195604" w="2655908">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9"/>
            <p:cNvSpPr/>
            <p:nvPr/>
          </p:nvSpPr>
          <p:spPr>
            <a:xfrm>
              <a:off x="11384738" y="6312642"/>
              <a:ext cx="807262" cy="48649"/>
            </a:xfrm>
            <a:custGeom>
              <a:rect b="b" l="l" r="r" t="t"/>
              <a:pathLst>
                <a:path extrusionOk="0" h="48649" w="807262">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 name="Google Shape;28;p9"/>
            <p:cNvSpPr/>
            <p:nvPr/>
          </p:nvSpPr>
          <p:spPr>
            <a:xfrm>
              <a:off x="9536092" y="5379197"/>
              <a:ext cx="2655908" cy="395270"/>
            </a:xfrm>
            <a:custGeom>
              <a:rect b="b" l="l" r="r" t="t"/>
              <a:pathLst>
                <a:path extrusionOk="0" h="395270" w="2655908">
                  <a:moveTo>
                    <a:pt x="0" y="0"/>
                  </a:moveTo>
                  <a:lnTo>
                    <a:pt x="2655908" y="0"/>
                  </a:lnTo>
                  <a:lnTo>
                    <a:pt x="2655908" y="395270"/>
                  </a:lnTo>
                  <a:lnTo>
                    <a:pt x="2623983" y="395270"/>
                  </a:lnTo>
                  <a:lnTo>
                    <a:pt x="170270" y="395270"/>
                  </a:lnTo>
                  <a:cubicBezTo>
                    <a:pt x="82095" y="395270"/>
                    <a:pt x="0" y="322297"/>
                    <a:pt x="0" y="246284"/>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 name="Google Shape;29;p9"/>
            <p:cNvSpPr/>
            <p:nvPr/>
          </p:nvSpPr>
          <p:spPr>
            <a:xfrm>
              <a:off x="9711093" y="2388830"/>
              <a:ext cx="2480907" cy="2797293"/>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9"/>
            <p:cNvSpPr/>
            <p:nvPr/>
          </p:nvSpPr>
          <p:spPr>
            <a:xfrm>
              <a:off x="10791316" y="2439610"/>
              <a:ext cx="1400684" cy="2776919"/>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1" name="Google Shape;31;p9"/>
          <p:cNvSpPr/>
          <p:nvPr/>
        </p:nvSpPr>
        <p:spPr>
          <a:xfrm>
            <a:off x="0" y="2"/>
            <a:ext cx="12192000" cy="1880449"/>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 name="Google Shape;32;p9"/>
          <p:cNvSpPr/>
          <p:nvPr/>
        </p:nvSpPr>
        <p:spPr>
          <a:xfrm>
            <a:off x="5466000" y="1233032"/>
            <a:ext cx="1260000" cy="12600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9"/>
          <p:cNvSpPr/>
          <p:nvPr/>
        </p:nvSpPr>
        <p:spPr>
          <a:xfrm>
            <a:off x="6714751" y="3743880"/>
            <a:ext cx="2520000" cy="252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 name="Google Shape;34;p9"/>
          <p:cNvSpPr/>
          <p:nvPr>
            <p:ph idx="2" type="pic"/>
          </p:nvPr>
        </p:nvSpPr>
        <p:spPr>
          <a:xfrm>
            <a:off x="9745813" y="2221239"/>
            <a:ext cx="2446188" cy="2736814"/>
          </a:xfrm>
          <a:prstGeom prst="rect">
            <a:avLst/>
          </a:prstGeom>
          <a:solidFill>
            <a:srgbClr val="F2F2F2"/>
          </a:solidFill>
          <a:ln>
            <a:noFill/>
          </a:ln>
        </p:spPr>
      </p:sp>
      <p:grpSp>
        <p:nvGrpSpPr>
          <p:cNvPr id="35" name="Google Shape;35;p9"/>
          <p:cNvGrpSpPr/>
          <p:nvPr/>
        </p:nvGrpSpPr>
        <p:grpSpPr>
          <a:xfrm>
            <a:off x="7019112" y="2341950"/>
            <a:ext cx="1890758" cy="3323854"/>
            <a:chOff x="445712" y="1449040"/>
            <a:chExt cx="2113018" cy="3924176"/>
          </a:xfrm>
        </p:grpSpPr>
        <p:sp>
          <p:nvSpPr>
            <p:cNvPr id="36" name="Google Shape;36;p9"/>
            <p:cNvSpPr/>
            <p:nvPr/>
          </p:nvSpPr>
          <p:spPr>
            <a:xfrm>
              <a:off x="445712" y="1449040"/>
              <a:ext cx="2113018" cy="3924176"/>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9"/>
            <p:cNvSpPr/>
            <p:nvPr/>
          </p:nvSpPr>
          <p:spPr>
            <a:xfrm>
              <a:off x="1379920" y="1650572"/>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8" name="Google Shape;38;p9"/>
            <p:cNvGrpSpPr/>
            <p:nvPr/>
          </p:nvGrpSpPr>
          <p:grpSpPr>
            <a:xfrm>
              <a:off x="1407705" y="5045834"/>
              <a:ext cx="211967" cy="211967"/>
              <a:chOff x="1549420" y="5712364"/>
              <a:chExt cx="312583" cy="312583"/>
            </a:xfrm>
          </p:grpSpPr>
          <p:sp>
            <p:nvSpPr>
              <p:cNvPr id="39" name="Google Shape;39;p9"/>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 name="Google Shape;40;p9"/>
              <p:cNvSpPr/>
              <p:nvPr/>
            </p:nvSpPr>
            <p:spPr>
              <a:xfrm>
                <a:off x="1634225" y="5796647"/>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41" name="Google Shape;41;p9"/>
          <p:cNvSpPr/>
          <p:nvPr>
            <p:ph idx="3" type="pic"/>
          </p:nvPr>
        </p:nvSpPr>
        <p:spPr>
          <a:xfrm>
            <a:off x="7145482" y="2668904"/>
            <a:ext cx="1624041" cy="2663428"/>
          </a:xfrm>
          <a:prstGeom prst="rect">
            <a:avLst/>
          </a:prstGeom>
          <a:solidFill>
            <a:srgbClr val="F2F2F2"/>
          </a:solidFill>
          <a:ln>
            <a:noFill/>
          </a:ln>
        </p:spPr>
      </p:sp>
      <p:sp>
        <p:nvSpPr>
          <p:cNvPr id="42" name="Google Shape;42;p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3" name="Shape 463"/>
        <p:cNvGrpSpPr/>
        <p:nvPr/>
      </p:nvGrpSpPr>
      <p:grpSpPr>
        <a:xfrm>
          <a:off x="0" y="0"/>
          <a:ext cx="0" cy="0"/>
          <a:chOff x="0" y="0"/>
          <a:chExt cx="0" cy="0"/>
        </a:xfrm>
      </p:grpSpPr>
      <p:sp>
        <p:nvSpPr>
          <p:cNvPr id="464" name="Google Shape;464;p7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 name="Google Shape;465;p7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 name="Google Shape;466;p75"/>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8" name="Shape 468"/>
        <p:cNvGrpSpPr/>
        <p:nvPr/>
      </p:nvGrpSpPr>
      <p:grpSpPr>
        <a:xfrm>
          <a:off x="0" y="0"/>
          <a:ext cx="0" cy="0"/>
          <a:chOff x="0" y="0"/>
          <a:chExt cx="0" cy="0"/>
        </a:xfrm>
      </p:grpSpPr>
      <p:sp>
        <p:nvSpPr>
          <p:cNvPr id="469" name="Google Shape;469;p76"/>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0" name="Google Shape;470;p76"/>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71" name="Google Shape;471;p76"/>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472" name="Google Shape;472;p7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7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4" name="Google Shape;474;p7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6" name="Shape 476"/>
        <p:cNvGrpSpPr/>
        <p:nvPr/>
      </p:nvGrpSpPr>
      <p:grpSpPr>
        <a:xfrm>
          <a:off x="0" y="0"/>
          <a:ext cx="0" cy="0"/>
          <a:chOff x="0" y="0"/>
          <a:chExt cx="0" cy="0"/>
        </a:xfrm>
      </p:grpSpPr>
      <p:sp>
        <p:nvSpPr>
          <p:cNvPr id="477" name="Google Shape;477;p77"/>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 name="Google Shape;478;p77"/>
          <p:cNvSpPr/>
          <p:nvPr>
            <p:ph idx="2" type="pic"/>
          </p:nvPr>
        </p:nvSpPr>
        <p:spPr>
          <a:xfrm>
            <a:off x="2589212" y="634965"/>
            <a:ext cx="8915400" cy="3854970"/>
          </a:xfrm>
          <a:prstGeom prst="rect">
            <a:avLst/>
          </a:prstGeom>
          <a:noFill/>
          <a:ln>
            <a:noFill/>
          </a:ln>
        </p:spPr>
      </p:sp>
      <p:sp>
        <p:nvSpPr>
          <p:cNvPr id="479" name="Google Shape;479;p77"/>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480" name="Google Shape;480;p7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 name="Google Shape;481;p7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 name="Google Shape;482;p77"/>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7"/>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484" name="Shape 484"/>
        <p:cNvGrpSpPr/>
        <p:nvPr/>
      </p:nvGrpSpPr>
      <p:grpSpPr>
        <a:xfrm>
          <a:off x="0" y="0"/>
          <a:ext cx="0" cy="0"/>
          <a:chOff x="0" y="0"/>
          <a:chExt cx="0" cy="0"/>
        </a:xfrm>
      </p:grpSpPr>
      <p:sp>
        <p:nvSpPr>
          <p:cNvPr id="485" name="Google Shape;485;p78"/>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78"/>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487" name="Google Shape;487;p7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 name="Google Shape;488;p7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 name="Google Shape;489;p78"/>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8"/>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491" name="Shape 491"/>
        <p:cNvGrpSpPr/>
        <p:nvPr/>
      </p:nvGrpSpPr>
      <p:grpSpPr>
        <a:xfrm>
          <a:off x="0" y="0"/>
          <a:ext cx="0" cy="0"/>
          <a:chOff x="0" y="0"/>
          <a:chExt cx="0" cy="0"/>
        </a:xfrm>
      </p:grpSpPr>
      <p:sp>
        <p:nvSpPr>
          <p:cNvPr id="492" name="Google Shape;492;p79"/>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79"/>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94" name="Google Shape;494;p79"/>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495" name="Google Shape;495;p7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 name="Google Shape;496;p7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 name="Google Shape;497;p79"/>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9"/>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99" name="Google Shape;499;p79"/>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500" name="Google Shape;500;p79"/>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501" name="Shape 501"/>
        <p:cNvGrpSpPr/>
        <p:nvPr/>
      </p:nvGrpSpPr>
      <p:grpSpPr>
        <a:xfrm>
          <a:off x="0" y="0"/>
          <a:ext cx="0" cy="0"/>
          <a:chOff x="0" y="0"/>
          <a:chExt cx="0" cy="0"/>
        </a:xfrm>
      </p:grpSpPr>
      <p:sp>
        <p:nvSpPr>
          <p:cNvPr id="502" name="Google Shape;502;p80"/>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3" name="Google Shape;503;p80"/>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04" name="Google Shape;504;p8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5" name="Google Shape;505;p8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6" name="Google Shape;506;p80"/>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0"/>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508" name="Shape 508"/>
        <p:cNvGrpSpPr/>
        <p:nvPr/>
      </p:nvGrpSpPr>
      <p:grpSpPr>
        <a:xfrm>
          <a:off x="0" y="0"/>
          <a:ext cx="0" cy="0"/>
          <a:chOff x="0" y="0"/>
          <a:chExt cx="0" cy="0"/>
        </a:xfrm>
      </p:grpSpPr>
      <p:sp>
        <p:nvSpPr>
          <p:cNvPr id="509" name="Google Shape;509;p81"/>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 name="Google Shape;510;p81"/>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11" name="Google Shape;511;p81"/>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12" name="Google Shape;512;p8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8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 name="Google Shape;514;p81"/>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1"/>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517" name="Google Shape;517;p81"/>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518" name="Shape 518"/>
        <p:cNvGrpSpPr/>
        <p:nvPr/>
      </p:nvGrpSpPr>
      <p:grpSpPr>
        <a:xfrm>
          <a:off x="0" y="0"/>
          <a:ext cx="0" cy="0"/>
          <a:chOff x="0" y="0"/>
          <a:chExt cx="0" cy="0"/>
        </a:xfrm>
      </p:grpSpPr>
      <p:sp>
        <p:nvSpPr>
          <p:cNvPr id="519" name="Google Shape;519;p82"/>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 name="Google Shape;520;p82"/>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21" name="Google Shape;521;p82"/>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22" name="Google Shape;522;p8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 name="Google Shape;523;p8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 name="Google Shape;524;p82"/>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2"/>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6" name="Shape 526"/>
        <p:cNvGrpSpPr/>
        <p:nvPr/>
      </p:nvGrpSpPr>
      <p:grpSpPr>
        <a:xfrm>
          <a:off x="0" y="0"/>
          <a:ext cx="0" cy="0"/>
          <a:chOff x="0" y="0"/>
          <a:chExt cx="0" cy="0"/>
        </a:xfrm>
      </p:grpSpPr>
      <p:sp>
        <p:nvSpPr>
          <p:cNvPr id="527" name="Google Shape;527;p83"/>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83"/>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29" name="Google Shape;529;p8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0" name="Google Shape;530;p8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8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3" name="Shape 533"/>
        <p:cNvGrpSpPr/>
        <p:nvPr/>
      </p:nvGrpSpPr>
      <p:grpSpPr>
        <a:xfrm>
          <a:off x="0" y="0"/>
          <a:ext cx="0" cy="0"/>
          <a:chOff x="0" y="0"/>
          <a:chExt cx="0" cy="0"/>
        </a:xfrm>
      </p:grpSpPr>
      <p:sp>
        <p:nvSpPr>
          <p:cNvPr id="534" name="Google Shape;534;p84"/>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 name="Google Shape;535;p84"/>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36" name="Google Shape;536;p8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8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 name="Google Shape;538;p84"/>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43" name="Shape 43"/>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553" name="Shape 553"/>
        <p:cNvGrpSpPr/>
        <p:nvPr/>
      </p:nvGrpSpPr>
      <p:grpSpPr>
        <a:xfrm>
          <a:off x="0" y="0"/>
          <a:ext cx="0" cy="0"/>
          <a:chOff x="0" y="0"/>
          <a:chExt cx="0" cy="0"/>
        </a:xfrm>
      </p:grpSpPr>
      <p:sp>
        <p:nvSpPr>
          <p:cNvPr id="554" name="Google Shape;554;p8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a:bodyPr>
          <a:lstStyle>
            <a:lvl1pPr indent="-228600" lvl="0" marL="457200" algn="ctr">
              <a:spcBef>
                <a:spcPts val="1080"/>
              </a:spcBef>
              <a:spcAft>
                <a:spcPts val="0"/>
              </a:spcAft>
              <a:buSzPts val="7830"/>
              <a:buNone/>
              <a:defRPr b="0" sz="5400">
                <a:solidFill>
                  <a:srgbClr val="262626"/>
                </a:solidFill>
                <a:latin typeface="Corbel"/>
                <a:ea typeface="Corbel"/>
                <a:cs typeface="Corbel"/>
                <a:sym typeface="Corbe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55" name="Shape 555"/>
        <p:cNvGrpSpPr/>
        <p:nvPr/>
      </p:nvGrpSpPr>
      <p:grpSpPr>
        <a:xfrm>
          <a:off x="0" y="0"/>
          <a:ext cx="0" cy="0"/>
          <a:chOff x="0" y="0"/>
          <a:chExt cx="0" cy="0"/>
        </a:xfrm>
      </p:grpSpPr>
      <p:grpSp>
        <p:nvGrpSpPr>
          <p:cNvPr id="556" name="Google Shape;556;p87"/>
          <p:cNvGrpSpPr/>
          <p:nvPr/>
        </p:nvGrpSpPr>
        <p:grpSpPr>
          <a:xfrm>
            <a:off x="546100" y="-4763"/>
            <a:ext cx="5014912" cy="6862763"/>
            <a:chOff x="2928938" y="-4763"/>
            <a:chExt cx="5014912" cy="6862763"/>
          </a:xfrm>
        </p:grpSpPr>
        <p:sp>
          <p:nvSpPr>
            <p:cNvPr id="557" name="Google Shape;557;p87"/>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558" name="Google Shape;558;p87"/>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559" name="Google Shape;559;p87"/>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560" name="Google Shape;560;p87"/>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561" name="Google Shape;561;p87"/>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562" name="Google Shape;562;p87"/>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563" name="Google Shape;563;p87"/>
          <p:cNvSpPr txBox="1"/>
          <p:nvPr>
            <p:ph type="ctrTitle"/>
          </p:nvPr>
        </p:nvSpPr>
        <p:spPr>
          <a:xfrm>
            <a:off x="2928401" y="1380068"/>
            <a:ext cx="8574622" cy="2616199"/>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4" name="Google Shape;564;p87"/>
          <p:cNvSpPr txBox="1"/>
          <p:nvPr>
            <p:ph idx="1" type="subTitle"/>
          </p:nvPr>
        </p:nvSpPr>
        <p:spPr>
          <a:xfrm>
            <a:off x="4515377" y="3996267"/>
            <a:ext cx="6987645" cy="1388534"/>
          </a:xfrm>
          <a:prstGeom prst="rect">
            <a:avLst/>
          </a:prstGeom>
          <a:noFill/>
          <a:ln>
            <a:noFill/>
          </a:ln>
        </p:spPr>
        <p:txBody>
          <a:bodyPr anchorCtr="0" anchor="t" bIns="45700" lIns="91425" spcFirstLastPara="1" rIns="91425" wrap="square" tIns="4570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p:txBody>
      </p:sp>
      <p:sp>
        <p:nvSpPr>
          <p:cNvPr id="565" name="Google Shape;565;p8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87"/>
          <p:cNvSpPr txBox="1"/>
          <p:nvPr>
            <p:ph idx="11" type="ftr"/>
          </p:nvPr>
        </p:nvSpPr>
        <p:spPr>
          <a:xfrm>
            <a:off x="5332412" y="5883275"/>
            <a:ext cx="432404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 name="Google Shape;567;p8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8" name="Shape 568"/>
        <p:cNvGrpSpPr/>
        <p:nvPr/>
      </p:nvGrpSpPr>
      <p:grpSpPr>
        <a:xfrm>
          <a:off x="0" y="0"/>
          <a:ext cx="0" cy="0"/>
          <a:chOff x="0" y="0"/>
          <a:chExt cx="0" cy="0"/>
        </a:xfrm>
      </p:grpSpPr>
      <p:sp>
        <p:nvSpPr>
          <p:cNvPr id="569" name="Google Shape;569;p88"/>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 name="Google Shape;570;p88"/>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571" name="Google Shape;571;p8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8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88"/>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4" name="Shape 574"/>
        <p:cNvGrpSpPr/>
        <p:nvPr/>
      </p:nvGrpSpPr>
      <p:grpSpPr>
        <a:xfrm>
          <a:off x="0" y="0"/>
          <a:ext cx="0" cy="0"/>
          <a:chOff x="0" y="0"/>
          <a:chExt cx="0" cy="0"/>
        </a:xfrm>
      </p:grpSpPr>
      <p:sp>
        <p:nvSpPr>
          <p:cNvPr id="575" name="Google Shape;575;p89"/>
          <p:cNvSpPr txBox="1"/>
          <p:nvPr>
            <p:ph type="title"/>
          </p:nvPr>
        </p:nvSpPr>
        <p:spPr>
          <a:xfrm>
            <a:off x="2572279" y="2666999"/>
            <a:ext cx="8930747" cy="2110382"/>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4000"/>
              <a:buFont typeface="Corbel"/>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89"/>
          <p:cNvSpPr txBox="1"/>
          <p:nvPr>
            <p:ph idx="1" type="body"/>
          </p:nvPr>
        </p:nvSpPr>
        <p:spPr>
          <a:xfrm>
            <a:off x="2572278" y="4777381"/>
            <a:ext cx="8930748"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577" name="Google Shape;577;p8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8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8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0" name="Shape 580"/>
        <p:cNvGrpSpPr/>
        <p:nvPr/>
      </p:nvGrpSpPr>
      <p:grpSpPr>
        <a:xfrm>
          <a:off x="0" y="0"/>
          <a:ext cx="0" cy="0"/>
          <a:chOff x="0" y="0"/>
          <a:chExt cx="0" cy="0"/>
        </a:xfrm>
      </p:grpSpPr>
      <p:sp>
        <p:nvSpPr>
          <p:cNvPr id="581" name="Google Shape;581;p90"/>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90"/>
          <p:cNvSpPr txBox="1"/>
          <p:nvPr>
            <p:ph idx="1" type="body"/>
          </p:nvPr>
        </p:nvSpPr>
        <p:spPr>
          <a:xfrm>
            <a:off x="1484312" y="2666999"/>
            <a:ext cx="4895055" cy="3124201"/>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583" name="Google Shape;583;p90"/>
          <p:cNvSpPr txBox="1"/>
          <p:nvPr>
            <p:ph idx="2" type="body"/>
          </p:nvPr>
        </p:nvSpPr>
        <p:spPr>
          <a:xfrm>
            <a:off x="6607967" y="2667000"/>
            <a:ext cx="4895056" cy="3124200"/>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584" name="Google Shape;584;p9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9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 name="Google Shape;586;p9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7" name="Shape 587"/>
        <p:cNvGrpSpPr/>
        <p:nvPr/>
      </p:nvGrpSpPr>
      <p:grpSpPr>
        <a:xfrm>
          <a:off x="0" y="0"/>
          <a:ext cx="0" cy="0"/>
          <a:chOff x="0" y="0"/>
          <a:chExt cx="0" cy="0"/>
        </a:xfrm>
      </p:grpSpPr>
      <p:sp>
        <p:nvSpPr>
          <p:cNvPr id="588" name="Google Shape;588;p91"/>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 name="Google Shape;589;p91"/>
          <p:cNvSpPr txBox="1"/>
          <p:nvPr>
            <p:ph idx="1" type="body"/>
          </p:nvPr>
        </p:nvSpPr>
        <p:spPr>
          <a:xfrm>
            <a:off x="1772179" y="2658533"/>
            <a:ext cx="4607188"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4060"/>
              <a:buNone/>
              <a:defRPr b="0" sz="2800">
                <a:solidFill>
                  <a:srgbClr val="1186C3"/>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590" name="Google Shape;590;p91"/>
          <p:cNvSpPr txBox="1"/>
          <p:nvPr>
            <p:ph idx="2" type="body"/>
          </p:nvPr>
        </p:nvSpPr>
        <p:spPr>
          <a:xfrm>
            <a:off x="1484311"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591" name="Google Shape;591;p91"/>
          <p:cNvSpPr txBox="1"/>
          <p:nvPr>
            <p:ph idx="3" type="body"/>
          </p:nvPr>
        </p:nvSpPr>
        <p:spPr>
          <a:xfrm>
            <a:off x="6880487" y="2667000"/>
            <a:ext cx="4622537"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4060"/>
              <a:buNone/>
              <a:defRPr b="0" sz="2800">
                <a:solidFill>
                  <a:srgbClr val="1186C3"/>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592" name="Google Shape;592;p91"/>
          <p:cNvSpPr txBox="1"/>
          <p:nvPr>
            <p:ph idx="4" type="body"/>
          </p:nvPr>
        </p:nvSpPr>
        <p:spPr>
          <a:xfrm>
            <a:off x="6607967"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593" name="Google Shape;593;p9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 name="Google Shape;594;p9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 name="Google Shape;595;p9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 name="Shape 596"/>
        <p:cNvGrpSpPr/>
        <p:nvPr/>
      </p:nvGrpSpPr>
      <p:grpSpPr>
        <a:xfrm>
          <a:off x="0" y="0"/>
          <a:ext cx="0" cy="0"/>
          <a:chOff x="0" y="0"/>
          <a:chExt cx="0" cy="0"/>
        </a:xfrm>
      </p:grpSpPr>
      <p:sp>
        <p:nvSpPr>
          <p:cNvPr id="597" name="Google Shape;597;p92"/>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 name="Google Shape;598;p9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 name="Google Shape;599;p92"/>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0" name="Google Shape;600;p9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1" name="Shape 601"/>
        <p:cNvGrpSpPr/>
        <p:nvPr/>
      </p:nvGrpSpPr>
      <p:grpSpPr>
        <a:xfrm>
          <a:off x="0" y="0"/>
          <a:ext cx="0" cy="0"/>
          <a:chOff x="0" y="0"/>
          <a:chExt cx="0" cy="0"/>
        </a:xfrm>
      </p:grpSpPr>
      <p:sp>
        <p:nvSpPr>
          <p:cNvPr id="602" name="Google Shape;602;p9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3" name="Google Shape;603;p9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4" name="Google Shape;604;p9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5" name="Shape 605"/>
        <p:cNvGrpSpPr/>
        <p:nvPr/>
      </p:nvGrpSpPr>
      <p:grpSpPr>
        <a:xfrm>
          <a:off x="0" y="0"/>
          <a:ext cx="0" cy="0"/>
          <a:chOff x="0" y="0"/>
          <a:chExt cx="0" cy="0"/>
        </a:xfrm>
      </p:grpSpPr>
      <p:sp>
        <p:nvSpPr>
          <p:cNvPr id="606" name="Google Shape;606;p94"/>
          <p:cNvSpPr txBox="1"/>
          <p:nvPr>
            <p:ph type="title"/>
          </p:nvPr>
        </p:nvSpPr>
        <p:spPr>
          <a:xfrm>
            <a:off x="1484312" y="1600200"/>
            <a:ext cx="3549121"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400"/>
              <a:buFont typeface="Corbe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 name="Google Shape;607;p94"/>
          <p:cNvSpPr txBox="1"/>
          <p:nvPr>
            <p:ph idx="1" type="body"/>
          </p:nvPr>
        </p:nvSpPr>
        <p:spPr>
          <a:xfrm>
            <a:off x="5262033" y="685799"/>
            <a:ext cx="6240990" cy="5105401"/>
          </a:xfrm>
          <a:prstGeom prst="rect">
            <a:avLst/>
          </a:prstGeom>
          <a:noFill/>
          <a:ln>
            <a:noFill/>
          </a:ln>
        </p:spPr>
        <p:txBody>
          <a:bodyPr anchorCtr="0" anchor="ctr" bIns="45700" lIns="91425" spcFirstLastPara="1" rIns="91425" wrap="square" tIns="45700">
            <a:normAutofit/>
          </a:bodyPr>
          <a:lstStyle>
            <a:lvl1pPr indent="-412750" lvl="0" marL="457200" algn="l">
              <a:spcBef>
                <a:spcPts val="400"/>
              </a:spcBef>
              <a:spcAft>
                <a:spcPts val="0"/>
              </a:spcAft>
              <a:buSzPts val="2900"/>
              <a:buChar char="•"/>
              <a:defRPr sz="2000"/>
            </a:lvl1pPr>
            <a:lvl2pPr indent="-394335" lvl="1" marL="914400" algn="l">
              <a:spcBef>
                <a:spcPts val="600"/>
              </a:spcBef>
              <a:spcAft>
                <a:spcPts val="0"/>
              </a:spcAft>
              <a:buSzPts val="2610"/>
              <a:buChar char="•"/>
              <a:defRPr sz="1800"/>
            </a:lvl2pPr>
            <a:lvl3pPr indent="-375919" lvl="2" marL="1371600" algn="l">
              <a:spcBef>
                <a:spcPts val="600"/>
              </a:spcBef>
              <a:spcAft>
                <a:spcPts val="0"/>
              </a:spcAft>
              <a:buSzPts val="2320"/>
              <a:buChar char="•"/>
              <a:defRPr sz="1600"/>
            </a:lvl3pPr>
            <a:lvl4pPr indent="-357505" lvl="3" marL="1828800" algn="l">
              <a:spcBef>
                <a:spcPts val="600"/>
              </a:spcBef>
              <a:spcAft>
                <a:spcPts val="0"/>
              </a:spcAft>
              <a:buSzPts val="2030"/>
              <a:buChar char="•"/>
              <a:defRPr sz="1400"/>
            </a:lvl4pPr>
            <a:lvl5pPr indent="-357504" lvl="4" marL="2286000" algn="l">
              <a:spcBef>
                <a:spcPts val="600"/>
              </a:spcBef>
              <a:spcAft>
                <a:spcPts val="0"/>
              </a:spcAft>
              <a:buSzPts val="2030"/>
              <a:buChar char="•"/>
              <a:defRPr sz="1400"/>
            </a:lvl5pPr>
            <a:lvl6pPr indent="-357504" lvl="5" marL="2743200" algn="l">
              <a:spcBef>
                <a:spcPts val="600"/>
              </a:spcBef>
              <a:spcAft>
                <a:spcPts val="0"/>
              </a:spcAft>
              <a:buSzPts val="2030"/>
              <a:buChar char="•"/>
              <a:defRPr sz="1400"/>
            </a:lvl6pPr>
            <a:lvl7pPr indent="-357504" lvl="6" marL="3200400" algn="l">
              <a:spcBef>
                <a:spcPts val="600"/>
              </a:spcBef>
              <a:spcAft>
                <a:spcPts val="0"/>
              </a:spcAft>
              <a:buSzPts val="2030"/>
              <a:buChar char="•"/>
              <a:defRPr sz="1400"/>
            </a:lvl7pPr>
            <a:lvl8pPr indent="-357504" lvl="7" marL="3657600" algn="l">
              <a:spcBef>
                <a:spcPts val="600"/>
              </a:spcBef>
              <a:spcAft>
                <a:spcPts val="0"/>
              </a:spcAft>
              <a:buSzPts val="2030"/>
              <a:buChar char="•"/>
              <a:defRPr sz="1400"/>
            </a:lvl8pPr>
            <a:lvl9pPr indent="-357504" lvl="8" marL="4114800" algn="l">
              <a:spcBef>
                <a:spcPts val="600"/>
              </a:spcBef>
              <a:spcAft>
                <a:spcPts val="600"/>
              </a:spcAft>
              <a:buSzPts val="2030"/>
              <a:buChar char="•"/>
              <a:defRPr sz="1400"/>
            </a:lvl9pPr>
          </a:lstStyle>
          <a:p/>
        </p:txBody>
      </p:sp>
      <p:sp>
        <p:nvSpPr>
          <p:cNvPr id="608" name="Google Shape;608;p94"/>
          <p:cNvSpPr txBox="1"/>
          <p:nvPr>
            <p:ph idx="2" type="body"/>
          </p:nvPr>
        </p:nvSpPr>
        <p:spPr>
          <a:xfrm>
            <a:off x="1484312"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2320"/>
              <a:buNone/>
              <a:defRPr sz="16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609" name="Google Shape;609;p9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 name="Google Shape;610;p9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 name="Google Shape;611;p9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2" name="Shape 612"/>
        <p:cNvGrpSpPr/>
        <p:nvPr/>
      </p:nvGrpSpPr>
      <p:grpSpPr>
        <a:xfrm>
          <a:off x="0" y="0"/>
          <a:ext cx="0" cy="0"/>
          <a:chOff x="0" y="0"/>
          <a:chExt cx="0" cy="0"/>
        </a:xfrm>
      </p:grpSpPr>
      <p:sp>
        <p:nvSpPr>
          <p:cNvPr id="613" name="Google Shape;613;p95"/>
          <p:cNvSpPr txBox="1"/>
          <p:nvPr>
            <p:ph type="title"/>
          </p:nvPr>
        </p:nvSpPr>
        <p:spPr>
          <a:xfrm>
            <a:off x="1482724" y="1752599"/>
            <a:ext cx="5426158"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800"/>
              <a:buFont typeface="Corbel"/>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 name="Google Shape;614;p95"/>
          <p:cNvSpPr/>
          <p:nvPr>
            <p:ph idx="2" type="pic"/>
          </p:nvPr>
        </p:nvSpPr>
        <p:spPr>
          <a:xfrm>
            <a:off x="7594682" y="914400"/>
            <a:ext cx="3280974" cy="4572000"/>
          </a:xfrm>
          <a:prstGeom prst="roundRect">
            <a:avLst>
              <a:gd fmla="val 4280" name="adj"/>
            </a:avLst>
          </a:prstGeom>
          <a:noFill/>
          <a:ln cap="flat" cmpd="sng" w="38100">
            <a:solidFill>
              <a:schemeClr val="lt2"/>
            </a:solidFill>
            <a:prstDash val="solid"/>
            <a:round/>
            <a:headEnd len="sm" w="sm" type="none"/>
            <a:tailEnd len="sm" w="sm" type="none"/>
          </a:ln>
        </p:spPr>
      </p:sp>
      <p:sp>
        <p:nvSpPr>
          <p:cNvPr id="615" name="Google Shape;615;p95"/>
          <p:cNvSpPr txBox="1"/>
          <p:nvPr>
            <p:ph idx="1" type="body"/>
          </p:nvPr>
        </p:nvSpPr>
        <p:spPr>
          <a:xfrm>
            <a:off x="1482724" y="3124199"/>
            <a:ext cx="5426158" cy="1828800"/>
          </a:xfrm>
          <a:prstGeom prst="rect">
            <a:avLst/>
          </a:prstGeom>
          <a:noFill/>
          <a:ln>
            <a:noFill/>
          </a:ln>
        </p:spPr>
        <p:txBody>
          <a:bodyPr anchorCtr="0" anchor="ctr" bIns="45700" lIns="91425" spcFirstLastPara="1" rIns="91425" wrap="square" tIns="45700">
            <a:normAutofit/>
          </a:bodyPr>
          <a:lstStyle>
            <a:lvl1pPr indent="-228600" lvl="0" marL="457200" algn="ctr">
              <a:spcBef>
                <a:spcPts val="360"/>
              </a:spcBef>
              <a:spcAft>
                <a:spcPts val="0"/>
              </a:spcAft>
              <a:buSzPts val="2610"/>
              <a:buNone/>
              <a:defRPr sz="18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616" name="Google Shape;616;p9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 name="Google Shape;617;p9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 name="Google Shape;618;p9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44" name="Shape 44"/>
        <p:cNvGrpSpPr/>
        <p:nvPr/>
      </p:nvGrpSpPr>
      <p:grpSpPr>
        <a:xfrm>
          <a:off x="0" y="0"/>
          <a:ext cx="0" cy="0"/>
          <a:chOff x="0" y="0"/>
          <a:chExt cx="0" cy="0"/>
        </a:xfrm>
      </p:grpSpPr>
      <p:sp>
        <p:nvSpPr>
          <p:cNvPr id="45" name="Google Shape;45;p11"/>
          <p:cNvSpPr/>
          <p:nvPr>
            <p:ph idx="2" type="pic"/>
          </p:nvPr>
        </p:nvSpPr>
        <p:spPr>
          <a:xfrm>
            <a:off x="0" y="0"/>
            <a:ext cx="4032000" cy="6858000"/>
          </a:xfrm>
          <a:prstGeom prst="rect">
            <a:avLst/>
          </a:prstGeom>
          <a:solidFill>
            <a:srgbClr val="F2F2F2"/>
          </a:solidFill>
          <a:ln>
            <a:noFill/>
          </a:ln>
        </p:spPr>
      </p:sp>
      <p:sp>
        <p:nvSpPr>
          <p:cNvPr id="46" name="Google Shape;46;p11"/>
          <p:cNvSpPr/>
          <p:nvPr>
            <p:ph idx="3" type="pic"/>
          </p:nvPr>
        </p:nvSpPr>
        <p:spPr>
          <a:xfrm>
            <a:off x="8160000" y="0"/>
            <a:ext cx="4032000" cy="6858000"/>
          </a:xfrm>
          <a:prstGeom prst="rect">
            <a:avLst/>
          </a:prstGeom>
          <a:solidFill>
            <a:srgbClr val="F2F2F2"/>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619" name="Shape 619"/>
        <p:cNvGrpSpPr/>
        <p:nvPr/>
      </p:nvGrpSpPr>
      <p:grpSpPr>
        <a:xfrm>
          <a:off x="0" y="0"/>
          <a:ext cx="0" cy="0"/>
          <a:chOff x="0" y="0"/>
          <a:chExt cx="0" cy="0"/>
        </a:xfrm>
      </p:grpSpPr>
      <p:sp>
        <p:nvSpPr>
          <p:cNvPr id="620" name="Google Shape;620;p96"/>
          <p:cNvSpPr txBox="1"/>
          <p:nvPr>
            <p:ph type="title"/>
          </p:nvPr>
        </p:nvSpPr>
        <p:spPr>
          <a:xfrm>
            <a:off x="1484311" y="4732865"/>
            <a:ext cx="10018711"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400"/>
              <a:buFont typeface="Corbe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 name="Google Shape;621;p96"/>
          <p:cNvSpPr/>
          <p:nvPr>
            <p:ph idx="2" type="pic"/>
          </p:nvPr>
        </p:nvSpPr>
        <p:spPr>
          <a:xfrm>
            <a:off x="2386012" y="932112"/>
            <a:ext cx="8225944" cy="3164976"/>
          </a:xfrm>
          <a:prstGeom prst="roundRect">
            <a:avLst>
              <a:gd fmla="val 4380" name="adj"/>
            </a:avLst>
          </a:prstGeom>
          <a:noFill/>
          <a:ln cap="flat" cmpd="sng" w="38100">
            <a:solidFill>
              <a:schemeClr val="lt2"/>
            </a:solidFill>
            <a:prstDash val="solid"/>
            <a:round/>
            <a:headEnd len="sm" w="sm" type="none"/>
            <a:tailEnd len="sm" w="sm" type="none"/>
          </a:ln>
        </p:spPr>
      </p:sp>
      <p:sp>
        <p:nvSpPr>
          <p:cNvPr id="622" name="Google Shape;622;p96"/>
          <p:cNvSpPr txBox="1"/>
          <p:nvPr>
            <p:ph idx="1" type="body"/>
          </p:nvPr>
        </p:nvSpPr>
        <p:spPr>
          <a:xfrm>
            <a:off x="1484311" y="5299603"/>
            <a:ext cx="10018711" cy="493712"/>
          </a:xfrm>
          <a:prstGeom prst="rect">
            <a:avLst/>
          </a:prstGeom>
          <a:noFill/>
          <a:ln>
            <a:noFill/>
          </a:ln>
        </p:spPr>
        <p:txBody>
          <a:bodyPr anchorCtr="0" anchor="ctr" bIns="45700" lIns="91425" spcFirstLastPara="1" rIns="91425" wrap="square" tIns="45700">
            <a:normAutofit/>
          </a:bodyPr>
          <a:lstStyle>
            <a:lvl1pPr indent="-228600" lvl="0" marL="457200" algn="ctr">
              <a:spcBef>
                <a:spcPts val="280"/>
              </a:spcBef>
              <a:spcAft>
                <a:spcPts val="0"/>
              </a:spcAft>
              <a:buSzPts val="2030"/>
              <a:buNone/>
              <a:defRPr sz="14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623" name="Google Shape;623;p9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 name="Google Shape;624;p9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5" name="Google Shape;625;p9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626" name="Shape 626"/>
        <p:cNvGrpSpPr/>
        <p:nvPr/>
      </p:nvGrpSpPr>
      <p:grpSpPr>
        <a:xfrm>
          <a:off x="0" y="0"/>
          <a:ext cx="0" cy="0"/>
          <a:chOff x="0" y="0"/>
          <a:chExt cx="0" cy="0"/>
        </a:xfrm>
      </p:grpSpPr>
      <p:sp>
        <p:nvSpPr>
          <p:cNvPr id="627" name="Google Shape;627;p97"/>
          <p:cNvSpPr txBox="1"/>
          <p:nvPr>
            <p:ph type="title"/>
          </p:nvPr>
        </p:nvSpPr>
        <p:spPr>
          <a:xfrm>
            <a:off x="1484312" y="685800"/>
            <a:ext cx="10018711" cy="3048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Corbe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 name="Google Shape;628;p97"/>
          <p:cNvSpPr txBox="1"/>
          <p:nvPr>
            <p:ph idx="1" type="body"/>
          </p:nvPr>
        </p:nvSpPr>
        <p:spPr>
          <a:xfrm>
            <a:off x="1484312" y="4343400"/>
            <a:ext cx="10018713" cy="1447800"/>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629" name="Google Shape;629;p9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0" name="Google Shape;630;p9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 name="Google Shape;631;p9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632" name="Shape 632"/>
        <p:cNvGrpSpPr/>
        <p:nvPr/>
      </p:nvGrpSpPr>
      <p:grpSpPr>
        <a:xfrm>
          <a:off x="0" y="0"/>
          <a:ext cx="0" cy="0"/>
          <a:chOff x="0" y="0"/>
          <a:chExt cx="0" cy="0"/>
        </a:xfrm>
      </p:grpSpPr>
      <p:sp>
        <p:nvSpPr>
          <p:cNvPr id="633" name="Google Shape;633;p98"/>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634" name="Google Shape;634;p98"/>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635" name="Google Shape;635;p98"/>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Corbel"/>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 name="Google Shape;636;p98"/>
          <p:cNvSpPr txBox="1"/>
          <p:nvPr>
            <p:ph idx="1" type="body"/>
          </p:nvPr>
        </p:nvSpPr>
        <p:spPr>
          <a:xfrm>
            <a:off x="2436811" y="3428999"/>
            <a:ext cx="8532815"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2610"/>
              <a:buFont typeface="Corbel"/>
              <a:buNone/>
              <a:defRPr sz="1800"/>
            </a:lvl1pPr>
            <a:lvl2pPr indent="-228600" lvl="1" marL="914400" algn="l">
              <a:spcBef>
                <a:spcPts val="600"/>
              </a:spcBef>
              <a:spcAft>
                <a:spcPts val="0"/>
              </a:spcAft>
              <a:buSzPts val="2900"/>
              <a:buFont typeface="Corbel"/>
              <a:buNone/>
              <a:defRPr/>
            </a:lvl2pPr>
            <a:lvl3pPr indent="-228600" lvl="2" marL="1371600" algn="l">
              <a:spcBef>
                <a:spcPts val="600"/>
              </a:spcBef>
              <a:spcAft>
                <a:spcPts val="0"/>
              </a:spcAft>
              <a:buSzPts val="2610"/>
              <a:buFont typeface="Corbel"/>
              <a:buNone/>
              <a:defRPr/>
            </a:lvl3pPr>
            <a:lvl4pPr indent="-228600" lvl="3" marL="1828800" algn="l">
              <a:spcBef>
                <a:spcPts val="600"/>
              </a:spcBef>
              <a:spcAft>
                <a:spcPts val="0"/>
              </a:spcAft>
              <a:buSzPts val="2320"/>
              <a:buFont typeface="Corbel"/>
              <a:buNone/>
              <a:defRPr/>
            </a:lvl4pPr>
            <a:lvl5pPr indent="-228600" lvl="4" marL="2286000" algn="l">
              <a:spcBef>
                <a:spcPts val="600"/>
              </a:spcBef>
              <a:spcAft>
                <a:spcPts val="0"/>
              </a:spcAft>
              <a:buSzPts val="2030"/>
              <a:buFont typeface="Corbel"/>
              <a:buNone/>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637" name="Google Shape;637;p98"/>
          <p:cNvSpPr txBox="1"/>
          <p:nvPr>
            <p:ph idx="2" type="body"/>
          </p:nvPr>
        </p:nvSpPr>
        <p:spPr>
          <a:xfrm>
            <a:off x="1484311" y="4343400"/>
            <a:ext cx="10018711" cy="1447800"/>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638" name="Google Shape;638;p9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9" name="Google Shape;639;p9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0" name="Google Shape;640;p9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641" name="Shape 641"/>
        <p:cNvGrpSpPr/>
        <p:nvPr/>
      </p:nvGrpSpPr>
      <p:grpSpPr>
        <a:xfrm>
          <a:off x="0" y="0"/>
          <a:ext cx="0" cy="0"/>
          <a:chOff x="0" y="0"/>
          <a:chExt cx="0" cy="0"/>
        </a:xfrm>
      </p:grpSpPr>
      <p:sp>
        <p:nvSpPr>
          <p:cNvPr id="642" name="Google Shape;642;p99"/>
          <p:cNvSpPr txBox="1"/>
          <p:nvPr>
            <p:ph type="title"/>
          </p:nvPr>
        </p:nvSpPr>
        <p:spPr>
          <a:xfrm>
            <a:off x="1484313" y="3308581"/>
            <a:ext cx="10018709"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3200"/>
              <a:buFont typeface="Corbe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 name="Google Shape;643;p99"/>
          <p:cNvSpPr txBox="1"/>
          <p:nvPr>
            <p:ph idx="1" type="body"/>
          </p:nvPr>
        </p:nvSpPr>
        <p:spPr>
          <a:xfrm>
            <a:off x="1484312" y="4777381"/>
            <a:ext cx="10018710"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644" name="Google Shape;644;p9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 name="Google Shape;645;p9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 name="Google Shape;646;p9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647" name="Shape 647"/>
        <p:cNvGrpSpPr/>
        <p:nvPr/>
      </p:nvGrpSpPr>
      <p:grpSpPr>
        <a:xfrm>
          <a:off x="0" y="0"/>
          <a:ext cx="0" cy="0"/>
          <a:chOff x="0" y="0"/>
          <a:chExt cx="0" cy="0"/>
        </a:xfrm>
      </p:grpSpPr>
      <p:sp>
        <p:nvSpPr>
          <p:cNvPr id="648" name="Google Shape;648;p100"/>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649" name="Google Shape;649;p100"/>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650" name="Google Shape;650;p100"/>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Corbel"/>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 name="Google Shape;651;p100"/>
          <p:cNvSpPr txBox="1"/>
          <p:nvPr>
            <p:ph idx="1" type="body"/>
          </p:nvPr>
        </p:nvSpPr>
        <p:spPr>
          <a:xfrm>
            <a:off x="1484313" y="3886200"/>
            <a:ext cx="10018710" cy="889000"/>
          </a:xfrm>
          <a:prstGeom prst="rect">
            <a:avLst/>
          </a:prstGeom>
          <a:noFill/>
          <a:ln>
            <a:noFill/>
          </a:ln>
        </p:spPr>
        <p:txBody>
          <a:bodyPr anchorCtr="0" anchor="b" bIns="45700" lIns="91425" spcFirstLastPara="1" rIns="91425" wrap="square" tIns="45700">
            <a:normAutofit/>
          </a:bodyPr>
          <a:lstStyle>
            <a:lvl1pPr indent="-228600" lvl="0" marL="457200" algn="r">
              <a:spcBef>
                <a:spcPts val="480"/>
              </a:spcBef>
              <a:spcAft>
                <a:spcPts val="0"/>
              </a:spcAft>
              <a:buSzPts val="3480"/>
              <a:buNone/>
              <a:defRPr b="0" sz="24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652" name="Google Shape;652;p100"/>
          <p:cNvSpPr txBox="1"/>
          <p:nvPr>
            <p:ph idx="2" type="body"/>
          </p:nvPr>
        </p:nvSpPr>
        <p:spPr>
          <a:xfrm>
            <a:off x="1484312" y="4775200"/>
            <a:ext cx="10018710" cy="1016000"/>
          </a:xfrm>
          <a:prstGeom prst="rect">
            <a:avLst/>
          </a:prstGeom>
          <a:noFill/>
          <a:ln>
            <a:noFill/>
          </a:ln>
        </p:spPr>
        <p:txBody>
          <a:bodyPr anchorCtr="0" anchor="t" bIns="45700" lIns="91425" spcFirstLastPara="1" rIns="91425" wrap="square" tIns="45700">
            <a:normAutofit/>
          </a:bodyPr>
          <a:lstStyle>
            <a:lvl1pPr indent="-228600" lvl="0" marL="457200" algn="r">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653" name="Google Shape;653;p10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 name="Google Shape;654;p10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 name="Google Shape;655;p10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656" name="Shape 656"/>
        <p:cNvGrpSpPr/>
        <p:nvPr/>
      </p:nvGrpSpPr>
      <p:grpSpPr>
        <a:xfrm>
          <a:off x="0" y="0"/>
          <a:ext cx="0" cy="0"/>
          <a:chOff x="0" y="0"/>
          <a:chExt cx="0" cy="0"/>
        </a:xfrm>
      </p:grpSpPr>
      <p:sp>
        <p:nvSpPr>
          <p:cNvPr id="657" name="Google Shape;657;p101"/>
          <p:cNvSpPr txBox="1"/>
          <p:nvPr>
            <p:ph type="title"/>
          </p:nvPr>
        </p:nvSpPr>
        <p:spPr>
          <a:xfrm>
            <a:off x="1484313" y="685800"/>
            <a:ext cx="10018712" cy="27273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 name="Google Shape;658;p101"/>
          <p:cNvSpPr txBox="1"/>
          <p:nvPr>
            <p:ph idx="1" type="body"/>
          </p:nvPr>
        </p:nvSpPr>
        <p:spPr>
          <a:xfrm>
            <a:off x="1484312" y="3505200"/>
            <a:ext cx="10018713"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4060"/>
              <a:buNone/>
              <a:defRPr b="0" sz="28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659" name="Google Shape;659;p101"/>
          <p:cNvSpPr txBox="1"/>
          <p:nvPr>
            <p:ph idx="2" type="body"/>
          </p:nvPr>
        </p:nvSpPr>
        <p:spPr>
          <a:xfrm>
            <a:off x="1484311" y="4343400"/>
            <a:ext cx="10018713"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660" name="Google Shape;660;p10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 name="Google Shape;661;p10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 name="Google Shape;662;p10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3" name="Shape 663"/>
        <p:cNvGrpSpPr/>
        <p:nvPr/>
      </p:nvGrpSpPr>
      <p:grpSpPr>
        <a:xfrm>
          <a:off x="0" y="0"/>
          <a:ext cx="0" cy="0"/>
          <a:chOff x="0" y="0"/>
          <a:chExt cx="0" cy="0"/>
        </a:xfrm>
      </p:grpSpPr>
      <p:sp>
        <p:nvSpPr>
          <p:cNvPr id="664" name="Google Shape;664;p102"/>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5" name="Google Shape;665;p102"/>
          <p:cNvSpPr txBox="1"/>
          <p:nvPr>
            <p:ph idx="1" type="body"/>
          </p:nvPr>
        </p:nvSpPr>
        <p:spPr>
          <a:xfrm rot="5400000">
            <a:off x="4931566" y="-780257"/>
            <a:ext cx="3124201" cy="10018713"/>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666" name="Google Shape;666;p10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 name="Google Shape;667;p102"/>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 name="Google Shape;668;p10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69" name="Shape 669"/>
        <p:cNvGrpSpPr/>
        <p:nvPr/>
      </p:nvGrpSpPr>
      <p:grpSpPr>
        <a:xfrm>
          <a:off x="0" y="0"/>
          <a:ext cx="0" cy="0"/>
          <a:chOff x="0" y="0"/>
          <a:chExt cx="0" cy="0"/>
        </a:xfrm>
      </p:grpSpPr>
      <p:sp>
        <p:nvSpPr>
          <p:cNvPr id="670" name="Google Shape;670;p103"/>
          <p:cNvSpPr txBox="1"/>
          <p:nvPr>
            <p:ph type="title"/>
          </p:nvPr>
        </p:nvSpPr>
        <p:spPr>
          <a:xfrm rot="5400000">
            <a:off x="8065140" y="2353316"/>
            <a:ext cx="5105400" cy="177036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 name="Google Shape;671;p103"/>
          <p:cNvSpPr txBox="1"/>
          <p:nvPr>
            <p:ph idx="1" type="body"/>
          </p:nvPr>
        </p:nvSpPr>
        <p:spPr>
          <a:xfrm rot="5400000">
            <a:off x="2941483" y="-771371"/>
            <a:ext cx="5105400" cy="801974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672" name="Google Shape;672;p10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3" name="Google Shape;673;p10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4" name="Google Shape;674;p10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5" Type="http://schemas.openxmlformats.org/officeDocument/2006/relationships/slideLayout" Target="../slideLayouts/slideLayout7.xml"/><Relationship Id="rId6" Type="http://schemas.openxmlformats.org/officeDocument/2006/relationships/slideLayout" Target="../slideLayouts/slideLayout8.xml"/><Relationship Id="rId29" Type="http://schemas.openxmlformats.org/officeDocument/2006/relationships/slideLayout" Target="../slideLayouts/slideLayout31.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theme" Target="../theme/theme6.xml"/><Relationship Id="rId30" Type="http://schemas.openxmlformats.org/officeDocument/2006/relationships/slideLayout" Target="../slideLayouts/slideLayout3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2.xml"/><Relationship Id="rId23" Type="http://schemas.openxmlformats.org/officeDocument/2006/relationships/slideLayout" Target="../slideLayouts/slideLayout50.xml"/><Relationship Id="rId1" Type="http://schemas.openxmlformats.org/officeDocument/2006/relationships/image" Target="../media/image19.png"/><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slideLayout" Target="../slideLayouts/slideLayout36.xml"/><Relationship Id="rId5" Type="http://schemas.openxmlformats.org/officeDocument/2006/relationships/image" Target="../media/image20.png"/><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4"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8"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20" Type="http://schemas.openxmlformats.org/officeDocument/2006/relationships/theme" Target="../theme/theme1.xml"/><Relationship Id="rId1" Type="http://schemas.openxmlformats.org/officeDocument/2006/relationships/image" Target="../media/image16.png"/><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5" Type="http://schemas.openxmlformats.org/officeDocument/2006/relationships/slideLayout" Target="../slideLayouts/slideLayout93.xml"/><Relationship Id="rId14" Type="http://schemas.openxmlformats.org/officeDocument/2006/relationships/slideLayout" Target="../slideLayouts/slideLayout92.xml"/><Relationship Id="rId17" Type="http://schemas.openxmlformats.org/officeDocument/2006/relationships/slideLayout" Target="../slideLayouts/slideLayout95.xml"/><Relationship Id="rId16" Type="http://schemas.openxmlformats.org/officeDocument/2006/relationships/slideLayout" Target="../slideLayouts/slideLayout94.xml"/><Relationship Id="rId19" Type="http://schemas.openxmlformats.org/officeDocument/2006/relationships/slideLayout" Target="../slideLayouts/slideLayout97.xml"/><Relationship Id="rId18"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7" name="Shape 147"/>
        <p:cNvGrpSpPr/>
        <p:nvPr/>
      </p:nvGrpSpPr>
      <p:grpSpPr>
        <a:xfrm>
          <a:off x="0" y="0"/>
          <a:ext cx="0" cy="0"/>
          <a:chOff x="0" y="0"/>
          <a:chExt cx="0" cy="0"/>
        </a:xfrm>
      </p:grpSpPr>
      <p:pic>
        <p:nvPicPr>
          <p:cNvPr id="148" name="Google Shape;148;p35"/>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49" name="Google Shape;149;p35"/>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50" name="Google Shape;150;p35"/>
          <p:cNvSpPr/>
          <p:nvPr/>
        </p:nvSpPr>
        <p:spPr>
          <a:xfrm>
            <a:off x="8609012" y="1676400"/>
            <a:ext cx="2819400" cy="2819400"/>
          </a:xfrm>
          <a:prstGeom prst="ellipse">
            <a:avLst/>
          </a:prstGeom>
          <a:gradFill>
            <a:gsLst>
              <a:gs pos="0">
                <a:srgbClr val="8296B0">
                  <a:alpha val="6666"/>
                </a:srgbClr>
              </a:gs>
              <a:gs pos="36000">
                <a:srgbClr val="8296B0">
                  <a:alpha val="5882"/>
                </a:srgbClr>
              </a:gs>
              <a:gs pos="69000">
                <a:srgbClr val="8296B0">
                  <a:alpha val="0"/>
                </a:srgbClr>
              </a:gs>
              <a:gs pos="100000">
                <a:srgbClr val="8296B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35"/>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52" name="Google Shape;152;p35"/>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53" name="Google Shape;153;p3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55" name="Google Shape;155;p3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ACB8CA"/>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ACB8CA"/>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ACB8CA"/>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ACB8CA"/>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ACB8CA"/>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ACB8CA"/>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ACB8CA"/>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ACB8CA"/>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ACB8CA"/>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56" name="Google Shape;156;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7" name="Google Shape;157;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8" name="Google Shape;158;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287" name="Shape 287"/>
        <p:cNvGrpSpPr/>
        <p:nvPr/>
      </p:nvGrpSpPr>
      <p:grpSpPr>
        <a:xfrm>
          <a:off x="0" y="0"/>
          <a:ext cx="0" cy="0"/>
          <a:chOff x="0" y="0"/>
          <a:chExt cx="0" cy="0"/>
        </a:xfrm>
      </p:grpSpPr>
      <p:sp>
        <p:nvSpPr>
          <p:cNvPr id="288" name="Google Shape;288;p54"/>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54"/>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290" name="Google Shape;290;p5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1" name="Google Shape;291;p54"/>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292" name="Google Shape;292;p5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93" name="Google Shape;293;p5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94" name="Google Shape;294;p5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Gill Sans"/>
                <a:ea typeface="Gill Sans"/>
                <a:cs typeface="Gill Sans"/>
                <a:sym typeface="Gill Sans"/>
              </a:defRPr>
            </a:lvl1pPr>
            <a:lvl2pPr indent="0" lvl="1" marL="0" marR="0" rtl="0" algn="r">
              <a:spcBef>
                <a:spcPts val="0"/>
              </a:spcBef>
              <a:buNone/>
              <a:defRPr sz="2800">
                <a:solidFill>
                  <a:schemeClr val="accent1"/>
                </a:solidFill>
                <a:latin typeface="Gill Sans"/>
                <a:ea typeface="Gill Sans"/>
                <a:cs typeface="Gill Sans"/>
                <a:sym typeface="Gill Sans"/>
              </a:defRPr>
            </a:lvl2pPr>
            <a:lvl3pPr indent="0" lvl="2" marL="0" marR="0" rtl="0" algn="r">
              <a:spcBef>
                <a:spcPts val="0"/>
              </a:spcBef>
              <a:buNone/>
              <a:defRPr sz="2800">
                <a:solidFill>
                  <a:schemeClr val="accent1"/>
                </a:solidFill>
                <a:latin typeface="Gill Sans"/>
                <a:ea typeface="Gill Sans"/>
                <a:cs typeface="Gill Sans"/>
                <a:sym typeface="Gill Sans"/>
              </a:defRPr>
            </a:lvl3pPr>
            <a:lvl4pPr indent="0" lvl="3" marL="0" marR="0" rtl="0" algn="r">
              <a:spcBef>
                <a:spcPts val="0"/>
              </a:spcBef>
              <a:buNone/>
              <a:defRPr sz="2800">
                <a:solidFill>
                  <a:schemeClr val="accent1"/>
                </a:solidFill>
                <a:latin typeface="Gill Sans"/>
                <a:ea typeface="Gill Sans"/>
                <a:cs typeface="Gill Sans"/>
                <a:sym typeface="Gill Sans"/>
              </a:defRPr>
            </a:lvl4pPr>
            <a:lvl5pPr indent="0" lvl="4" marL="0" marR="0" rtl="0" algn="r">
              <a:spcBef>
                <a:spcPts val="0"/>
              </a:spcBef>
              <a:buNone/>
              <a:defRPr sz="2800">
                <a:solidFill>
                  <a:schemeClr val="accent1"/>
                </a:solidFill>
                <a:latin typeface="Gill Sans"/>
                <a:ea typeface="Gill Sans"/>
                <a:cs typeface="Gill Sans"/>
                <a:sym typeface="Gill Sans"/>
              </a:defRPr>
            </a:lvl5pPr>
            <a:lvl6pPr indent="0" lvl="5" marL="0" marR="0" rtl="0" algn="r">
              <a:spcBef>
                <a:spcPts val="0"/>
              </a:spcBef>
              <a:buNone/>
              <a:defRPr sz="2800">
                <a:solidFill>
                  <a:schemeClr val="accent1"/>
                </a:solidFill>
                <a:latin typeface="Gill Sans"/>
                <a:ea typeface="Gill Sans"/>
                <a:cs typeface="Gill Sans"/>
                <a:sym typeface="Gill Sans"/>
              </a:defRPr>
            </a:lvl6pPr>
            <a:lvl7pPr indent="0" lvl="6" marL="0" marR="0" rtl="0" algn="r">
              <a:spcBef>
                <a:spcPts val="0"/>
              </a:spcBef>
              <a:buNone/>
              <a:defRPr sz="2800">
                <a:solidFill>
                  <a:schemeClr val="accent1"/>
                </a:solidFill>
                <a:latin typeface="Gill Sans"/>
                <a:ea typeface="Gill Sans"/>
                <a:cs typeface="Gill Sans"/>
                <a:sym typeface="Gill Sans"/>
              </a:defRPr>
            </a:lvl7pPr>
            <a:lvl8pPr indent="0" lvl="7" marL="0" marR="0" rtl="0" algn="r">
              <a:spcBef>
                <a:spcPts val="0"/>
              </a:spcBef>
              <a:buNone/>
              <a:defRPr sz="2800">
                <a:solidFill>
                  <a:schemeClr val="accent1"/>
                </a:solidFill>
                <a:latin typeface="Gill Sans"/>
                <a:ea typeface="Gill Sans"/>
                <a:cs typeface="Gill Sans"/>
                <a:sym typeface="Gill Sans"/>
              </a:defRPr>
            </a:lvl8pPr>
            <a:lvl9pPr indent="0" lvl="8" marL="0" marR="0" rtl="0" algn="r">
              <a:spcBef>
                <a:spcPts val="0"/>
              </a:spcBef>
              <a:buNone/>
              <a:defRPr sz="2800">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295" name="Google Shape;295;p54"/>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383" name="Shape 383"/>
        <p:cNvGrpSpPr/>
        <p:nvPr/>
      </p:nvGrpSpPr>
      <p:grpSpPr>
        <a:xfrm>
          <a:off x="0" y="0"/>
          <a:ext cx="0" cy="0"/>
          <a:chOff x="0" y="0"/>
          <a:chExt cx="0" cy="0"/>
        </a:xfrm>
      </p:grpSpPr>
      <p:grpSp>
        <p:nvGrpSpPr>
          <p:cNvPr id="384" name="Google Shape;384;p67"/>
          <p:cNvGrpSpPr/>
          <p:nvPr/>
        </p:nvGrpSpPr>
        <p:grpSpPr>
          <a:xfrm>
            <a:off x="1" y="228600"/>
            <a:ext cx="2851516" cy="6638628"/>
            <a:chOff x="2487613" y="285750"/>
            <a:chExt cx="2428875" cy="5654676"/>
          </a:xfrm>
        </p:grpSpPr>
        <p:sp>
          <p:nvSpPr>
            <p:cNvPr id="385" name="Google Shape;385;p67"/>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7"/>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7"/>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7"/>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7"/>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7"/>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7"/>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7"/>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7"/>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7"/>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7"/>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7"/>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67"/>
          <p:cNvGrpSpPr/>
          <p:nvPr/>
        </p:nvGrpSpPr>
        <p:grpSpPr>
          <a:xfrm>
            <a:off x="27221" y="-786"/>
            <a:ext cx="2356674" cy="6854039"/>
            <a:chOff x="6627813" y="194833"/>
            <a:chExt cx="1952625" cy="5678918"/>
          </a:xfrm>
        </p:grpSpPr>
        <p:sp>
          <p:nvSpPr>
            <p:cNvPr id="398" name="Google Shape;398;p67"/>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7"/>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7"/>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7"/>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7"/>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7"/>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7"/>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7"/>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7"/>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7"/>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7"/>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7"/>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67"/>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412" name="Google Shape;412;p67"/>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413" name="Google Shape;413;p6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9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14" name="Google Shape;414;p6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15" name="Google Shape;415;p6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2000">
                <a:solidFill>
                  <a:srgbClr val="FEFFFF"/>
                </a:solidFill>
                <a:latin typeface="Century Gothic"/>
                <a:ea typeface="Century Gothic"/>
                <a:cs typeface="Century Gothic"/>
                <a:sym typeface="Century Gothic"/>
              </a:defRPr>
            </a:lvl1pPr>
            <a:lvl2pPr indent="0" lvl="1" marL="0" marR="0" rtl="0" algn="r">
              <a:spcBef>
                <a:spcPts val="0"/>
              </a:spcBef>
              <a:buNone/>
              <a:defRPr sz="2000">
                <a:solidFill>
                  <a:srgbClr val="FEFFFF"/>
                </a:solidFill>
                <a:latin typeface="Century Gothic"/>
                <a:ea typeface="Century Gothic"/>
                <a:cs typeface="Century Gothic"/>
                <a:sym typeface="Century Gothic"/>
              </a:defRPr>
            </a:lvl2pPr>
            <a:lvl3pPr indent="0" lvl="2" marL="0" marR="0" rtl="0" algn="r">
              <a:spcBef>
                <a:spcPts val="0"/>
              </a:spcBef>
              <a:buNone/>
              <a:defRPr sz="2000">
                <a:solidFill>
                  <a:srgbClr val="FEFFFF"/>
                </a:solidFill>
                <a:latin typeface="Century Gothic"/>
                <a:ea typeface="Century Gothic"/>
                <a:cs typeface="Century Gothic"/>
                <a:sym typeface="Century Gothic"/>
              </a:defRPr>
            </a:lvl3pPr>
            <a:lvl4pPr indent="0" lvl="3" marL="0" marR="0" rtl="0" algn="r">
              <a:spcBef>
                <a:spcPts val="0"/>
              </a:spcBef>
              <a:buNone/>
              <a:defRPr sz="2000">
                <a:solidFill>
                  <a:srgbClr val="FEFFFF"/>
                </a:solidFill>
                <a:latin typeface="Century Gothic"/>
                <a:ea typeface="Century Gothic"/>
                <a:cs typeface="Century Gothic"/>
                <a:sym typeface="Century Gothic"/>
              </a:defRPr>
            </a:lvl4pPr>
            <a:lvl5pPr indent="0" lvl="4" marL="0" marR="0" rtl="0" algn="r">
              <a:spcBef>
                <a:spcPts val="0"/>
              </a:spcBef>
              <a:buNone/>
              <a:defRPr sz="2000">
                <a:solidFill>
                  <a:srgbClr val="FEFFFF"/>
                </a:solidFill>
                <a:latin typeface="Century Gothic"/>
                <a:ea typeface="Century Gothic"/>
                <a:cs typeface="Century Gothic"/>
                <a:sym typeface="Century Gothic"/>
              </a:defRPr>
            </a:lvl5pPr>
            <a:lvl6pPr indent="0" lvl="5" marL="0" marR="0" rtl="0" algn="r">
              <a:spcBef>
                <a:spcPts val="0"/>
              </a:spcBef>
              <a:buNone/>
              <a:defRPr sz="2000">
                <a:solidFill>
                  <a:srgbClr val="FEFFFF"/>
                </a:solidFill>
                <a:latin typeface="Century Gothic"/>
                <a:ea typeface="Century Gothic"/>
                <a:cs typeface="Century Gothic"/>
                <a:sym typeface="Century Gothic"/>
              </a:defRPr>
            </a:lvl6pPr>
            <a:lvl7pPr indent="0" lvl="6" marL="0" marR="0" rtl="0" algn="r">
              <a:spcBef>
                <a:spcPts val="0"/>
              </a:spcBef>
              <a:buNone/>
              <a:defRPr sz="2000">
                <a:solidFill>
                  <a:srgbClr val="FEFFFF"/>
                </a:solidFill>
                <a:latin typeface="Century Gothic"/>
                <a:ea typeface="Century Gothic"/>
                <a:cs typeface="Century Gothic"/>
                <a:sym typeface="Century Gothic"/>
              </a:defRPr>
            </a:lvl7pPr>
            <a:lvl8pPr indent="0" lvl="7" marL="0" marR="0" rtl="0" algn="r">
              <a:spcBef>
                <a:spcPts val="0"/>
              </a:spcBef>
              <a:buNone/>
              <a:defRPr sz="2000">
                <a:solidFill>
                  <a:srgbClr val="FEFFFF"/>
                </a:solidFill>
                <a:latin typeface="Century Gothic"/>
                <a:ea typeface="Century Gothic"/>
                <a:cs typeface="Century Gothic"/>
                <a:sym typeface="Century Gothic"/>
              </a:defRPr>
            </a:lvl8pPr>
            <a:lvl9pPr indent="0" lvl="8" marL="0" marR="0" rtl="0" algn="r">
              <a:spcBef>
                <a:spcPts val="0"/>
              </a:spcBef>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40" name="Shape 540"/>
        <p:cNvGrpSpPr/>
        <p:nvPr/>
      </p:nvGrpSpPr>
      <p:grpSpPr>
        <a:xfrm>
          <a:off x="0" y="0"/>
          <a:ext cx="0" cy="0"/>
          <a:chOff x="0" y="0"/>
          <a:chExt cx="0" cy="0"/>
        </a:xfrm>
      </p:grpSpPr>
      <p:grpSp>
        <p:nvGrpSpPr>
          <p:cNvPr id="541" name="Google Shape;541;p85"/>
          <p:cNvGrpSpPr/>
          <p:nvPr/>
        </p:nvGrpSpPr>
        <p:grpSpPr>
          <a:xfrm>
            <a:off x="150812" y="0"/>
            <a:ext cx="2436813" cy="6858001"/>
            <a:chOff x="1320800" y="0"/>
            <a:chExt cx="2436813" cy="6858001"/>
          </a:xfrm>
        </p:grpSpPr>
        <p:sp>
          <p:nvSpPr>
            <p:cNvPr id="542" name="Google Shape;542;p85"/>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543" name="Google Shape;543;p85"/>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544" name="Google Shape;544;p85"/>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545" name="Google Shape;545;p85"/>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546" name="Google Shape;546;p85"/>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547" name="Google Shape;547;p85"/>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548" name="Google Shape;548;p85"/>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000"/>
              <a:buFont typeface="Corbel"/>
              <a:buNone/>
              <a:defRPr b="0" i="0" sz="4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49" name="Google Shape;549;p85"/>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550" name="Google Shape;550;p8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551" name="Google Shape;551;p8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552" name="Google Shape;552;p8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Corbel"/>
                <a:ea typeface="Corbel"/>
                <a:cs typeface="Corbel"/>
                <a:sym typeface="Corbel"/>
              </a:defRPr>
            </a:lvl1pPr>
            <a:lvl2pPr indent="0" lvl="1" marL="0" marR="0" rtl="0" algn="r">
              <a:spcBef>
                <a:spcPts val="0"/>
              </a:spcBef>
              <a:buNone/>
              <a:defRPr b="0" i="0" sz="1000">
                <a:solidFill>
                  <a:schemeClr val="dk1"/>
                </a:solidFill>
                <a:latin typeface="Corbel"/>
                <a:ea typeface="Corbel"/>
                <a:cs typeface="Corbel"/>
                <a:sym typeface="Corbel"/>
              </a:defRPr>
            </a:lvl2pPr>
            <a:lvl3pPr indent="0" lvl="2" marL="0" marR="0" rtl="0" algn="r">
              <a:spcBef>
                <a:spcPts val="0"/>
              </a:spcBef>
              <a:buNone/>
              <a:defRPr b="0" i="0" sz="1000">
                <a:solidFill>
                  <a:schemeClr val="dk1"/>
                </a:solidFill>
                <a:latin typeface="Corbel"/>
                <a:ea typeface="Corbel"/>
                <a:cs typeface="Corbel"/>
                <a:sym typeface="Corbel"/>
              </a:defRPr>
            </a:lvl3pPr>
            <a:lvl4pPr indent="0" lvl="3" marL="0" marR="0" rtl="0" algn="r">
              <a:spcBef>
                <a:spcPts val="0"/>
              </a:spcBef>
              <a:buNone/>
              <a:defRPr b="0" i="0" sz="1000">
                <a:solidFill>
                  <a:schemeClr val="dk1"/>
                </a:solidFill>
                <a:latin typeface="Corbel"/>
                <a:ea typeface="Corbel"/>
                <a:cs typeface="Corbel"/>
                <a:sym typeface="Corbel"/>
              </a:defRPr>
            </a:lvl4pPr>
            <a:lvl5pPr indent="0" lvl="4" marL="0" marR="0" rtl="0" algn="r">
              <a:spcBef>
                <a:spcPts val="0"/>
              </a:spcBef>
              <a:buNone/>
              <a:defRPr b="0" i="0" sz="1000">
                <a:solidFill>
                  <a:schemeClr val="dk1"/>
                </a:solidFill>
                <a:latin typeface="Corbel"/>
                <a:ea typeface="Corbel"/>
                <a:cs typeface="Corbel"/>
                <a:sym typeface="Corbel"/>
              </a:defRPr>
            </a:lvl5pPr>
            <a:lvl6pPr indent="0" lvl="5" marL="0" marR="0" rtl="0" algn="r">
              <a:spcBef>
                <a:spcPts val="0"/>
              </a:spcBef>
              <a:buNone/>
              <a:defRPr b="0" i="0" sz="1000">
                <a:solidFill>
                  <a:schemeClr val="dk1"/>
                </a:solidFill>
                <a:latin typeface="Corbel"/>
                <a:ea typeface="Corbel"/>
                <a:cs typeface="Corbel"/>
                <a:sym typeface="Corbel"/>
              </a:defRPr>
            </a:lvl6pPr>
            <a:lvl7pPr indent="0" lvl="6" marL="0" marR="0" rtl="0" algn="r">
              <a:spcBef>
                <a:spcPts val="0"/>
              </a:spcBef>
              <a:buNone/>
              <a:defRPr b="0" i="0" sz="1000">
                <a:solidFill>
                  <a:schemeClr val="dk1"/>
                </a:solidFill>
                <a:latin typeface="Corbel"/>
                <a:ea typeface="Corbel"/>
                <a:cs typeface="Corbel"/>
                <a:sym typeface="Corbel"/>
              </a:defRPr>
            </a:lvl7pPr>
            <a:lvl8pPr indent="0" lvl="7" marL="0" marR="0" rtl="0" algn="r">
              <a:spcBef>
                <a:spcPts val="0"/>
              </a:spcBef>
              <a:buNone/>
              <a:defRPr b="0" i="0" sz="1000">
                <a:solidFill>
                  <a:schemeClr val="dk1"/>
                </a:solidFill>
                <a:latin typeface="Corbel"/>
                <a:ea typeface="Corbel"/>
                <a:cs typeface="Corbel"/>
                <a:sym typeface="Corbel"/>
              </a:defRPr>
            </a:lvl8pPr>
            <a:lvl9pPr indent="0" lvl="8" marL="0" marR="0" rtl="0" algn="r">
              <a:spcBef>
                <a:spcPts val="0"/>
              </a:spcBef>
              <a:buNone/>
              <a:defRPr b="0" i="0" sz="1000">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30.jpg"/><Relationship Id="rId9" Type="http://schemas.openxmlformats.org/officeDocument/2006/relationships/image" Target="../media/image25.jpg"/><Relationship Id="rId5" Type="http://schemas.openxmlformats.org/officeDocument/2006/relationships/image" Target="../media/image22.jpg"/><Relationship Id="rId6" Type="http://schemas.openxmlformats.org/officeDocument/2006/relationships/image" Target="../media/image18.jpg"/><Relationship Id="rId7" Type="http://schemas.openxmlformats.org/officeDocument/2006/relationships/image" Target="../media/image35.jpg"/><Relationship Id="rId8" Type="http://schemas.openxmlformats.org/officeDocument/2006/relationships/image" Target="../media/image24.jpg"/><Relationship Id="rId10" Type="http://schemas.openxmlformats.org/officeDocument/2006/relationships/image" Target="../media/image3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xml"/><Relationship Id="rId3" Type="http://schemas.openxmlformats.org/officeDocument/2006/relationships/hyperlink" Target="https://docs.google.com/forms/d/19q7qjtgGrTVYnZU8fmlpgTsF0YJsBWbs5rbUR2gfTr8/edit?usp=sharing" TargetMode="External"/><Relationship Id="rId4" Type="http://schemas.openxmlformats.org/officeDocument/2006/relationships/image" Target="../media/image26.png"/><Relationship Id="rId9" Type="http://schemas.openxmlformats.org/officeDocument/2006/relationships/hyperlink" Target="https://edutime.ro/" TargetMode="External"/><Relationship Id="rId5" Type="http://schemas.openxmlformats.org/officeDocument/2006/relationships/hyperlink" Target="https://www.jaromania.org/" TargetMode="External"/><Relationship Id="rId6" Type="http://schemas.openxmlformats.org/officeDocument/2006/relationships/image" Target="../media/image27.png"/><Relationship Id="rId7" Type="http://schemas.openxmlformats.org/officeDocument/2006/relationships/hyperlink" Target="https://kenacademy.org/5-motive-pentru-care-educatia-financiara-este-o-investitie-excelenta-pentru-copilul-tau/" TargetMode="External"/><Relationship Id="rId8" Type="http://schemas.openxmlformats.org/officeDocument/2006/relationships/image" Target="../media/image39.png"/><Relationship Id="rId11" Type="http://schemas.openxmlformats.org/officeDocument/2006/relationships/hyperlink" Target="https://investory.app/5-intrebari-dificile-despre-bani-pe-care-le-pun-copiii/" TargetMode="External"/><Relationship Id="rId10" Type="http://schemas.openxmlformats.org/officeDocument/2006/relationships/image" Target="../media/image34.png"/><Relationship Id="rId13" Type="http://schemas.openxmlformats.org/officeDocument/2006/relationships/hyperlink" Target="https://www.bihon.ro/stirile-judetului-bihor/educatie-financiara-la-orele-de-romana-mate-engleza-istorie-geografie-si-stiinte-sociale-3620406/" TargetMode="External"/><Relationship Id="rId12" Type="http://schemas.openxmlformats.org/officeDocument/2006/relationships/image" Target="../media/image31.png"/><Relationship Id="rId15" Type="http://schemas.openxmlformats.org/officeDocument/2006/relationships/hyperlink" Target="https://www.scoaladebani.ro/prezentari-si-ghiduri-pentru-ateliere" TargetMode="External"/><Relationship Id="rId14" Type="http://schemas.openxmlformats.org/officeDocument/2006/relationships/image" Target="../media/image33.png"/><Relationship Id="rId17" Type="http://schemas.openxmlformats.org/officeDocument/2006/relationships/hyperlink" Target="https://www.bcr.ro/ro/csr/proiecte/educatie-financiara-pentru-toate-varstele" TargetMode="External"/><Relationship Id="rId16" Type="http://schemas.openxmlformats.org/officeDocument/2006/relationships/image" Target="../media/image29.png"/><Relationship Id="rId18"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104"/>
          <p:cNvPicPr preferRelativeResize="0"/>
          <p:nvPr/>
        </p:nvPicPr>
        <p:blipFill rotWithShape="1">
          <a:blip r:embed="rId3">
            <a:alphaModFix/>
          </a:blip>
          <a:srcRect b="14129" l="35508" r="34642" t="15054"/>
          <a:stretch/>
        </p:blipFill>
        <p:spPr>
          <a:xfrm>
            <a:off x="895544" y="345232"/>
            <a:ext cx="3639133" cy="4282751"/>
          </a:xfrm>
          <a:prstGeom prst="rect">
            <a:avLst/>
          </a:prstGeom>
          <a:noFill/>
          <a:ln>
            <a:noFill/>
          </a:ln>
        </p:spPr>
      </p:pic>
      <p:sp>
        <p:nvSpPr>
          <p:cNvPr id="680" name="Google Shape;680;p104"/>
          <p:cNvSpPr txBox="1"/>
          <p:nvPr/>
        </p:nvSpPr>
        <p:spPr>
          <a:xfrm>
            <a:off x="3897297" y="5131293"/>
            <a:ext cx="3844031" cy="1307089"/>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Gîrniță Alexandra-Claudia</a:t>
            </a:r>
            <a:endParaRPr b="0" i="0" sz="1400" u="none" cap="none" strike="noStrike">
              <a:solidFill>
                <a:schemeClr val="dk1"/>
              </a:solidFill>
              <a:latin typeface="Calibri"/>
              <a:ea typeface="Calibri"/>
              <a:cs typeface="Calibri"/>
              <a:sym typeface="Calibri"/>
            </a:endParaRPr>
          </a:p>
          <a:p>
            <a:pPr indent="0" lvl="0" marL="0" marR="0" rtl="0" algn="ctr">
              <a:lnSpc>
                <a:spcPct val="107000"/>
              </a:lnSpc>
              <a:spcBef>
                <a:spcPts val="800"/>
              </a:spcBef>
              <a:spcAft>
                <a:spcPts val="0"/>
              </a:spcAft>
              <a:buNone/>
            </a:pPr>
            <a:r>
              <a:rPr b="1" i="0" lang="en-US" sz="1400" u="none" cap="none" strike="noStrike">
                <a:solidFill>
                  <a:schemeClr val="dk1"/>
                </a:solidFill>
                <a:latin typeface="Times New Roman"/>
                <a:ea typeface="Times New Roman"/>
                <a:cs typeface="Times New Roman"/>
                <a:sym typeface="Times New Roman"/>
              </a:rPr>
              <a:t>Facultatea de Automatică și Calculatoare</a:t>
            </a:r>
            <a:endParaRPr b="0" i="0" sz="1400" u="none" cap="none" strike="noStrike">
              <a:solidFill>
                <a:schemeClr val="dk1"/>
              </a:solidFill>
              <a:latin typeface="Calibri"/>
              <a:ea typeface="Calibri"/>
              <a:cs typeface="Calibri"/>
              <a:sym typeface="Calibri"/>
            </a:endParaRPr>
          </a:p>
          <a:p>
            <a:pPr indent="0" lvl="0" marL="0" marR="0" rtl="0" algn="ctr">
              <a:lnSpc>
                <a:spcPct val="107000"/>
              </a:lnSpc>
              <a:spcBef>
                <a:spcPts val="800"/>
              </a:spcBef>
              <a:spcAft>
                <a:spcPts val="0"/>
              </a:spcAft>
              <a:buNone/>
            </a:pPr>
            <a:r>
              <a:rPr b="1" i="0" lang="en-US" sz="1400" u="none" cap="none" strike="noStrike">
                <a:solidFill>
                  <a:schemeClr val="dk1"/>
                </a:solidFill>
                <a:latin typeface="Times New Roman"/>
                <a:ea typeface="Times New Roman"/>
                <a:cs typeface="Times New Roman"/>
                <a:sym typeface="Times New Roman"/>
              </a:rPr>
              <a:t>Anul I</a:t>
            </a:r>
            <a:endParaRPr b="0" i="0" sz="1400" u="none" cap="none" strike="noStrike">
              <a:solidFill>
                <a:schemeClr val="dk1"/>
              </a:solidFill>
              <a:latin typeface="Calibri"/>
              <a:ea typeface="Calibri"/>
              <a:cs typeface="Calibri"/>
              <a:sym typeface="Calibri"/>
            </a:endParaRPr>
          </a:p>
          <a:p>
            <a:pPr indent="0" lvl="0" marL="0" marR="0" rtl="0" algn="ctr">
              <a:spcBef>
                <a:spcPts val="800"/>
              </a:spcBef>
              <a:spcAft>
                <a:spcPts val="0"/>
              </a:spcAft>
              <a:buNone/>
            </a:pPr>
            <a:r>
              <a:rPr b="1" i="0" lang="en-US" sz="1400" u="none" cap="none" strike="noStrike">
                <a:solidFill>
                  <a:schemeClr val="dk1"/>
                </a:solidFill>
                <a:latin typeface="Times New Roman"/>
                <a:ea typeface="Times New Roman"/>
                <a:cs typeface="Times New Roman"/>
                <a:sym typeface="Times New Roman"/>
              </a:rPr>
              <a:t>Coordinator ștințific as.univ.dr. Olivia Pisică</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grpSp>
        <p:nvGrpSpPr>
          <p:cNvPr id="685" name="Google Shape;685;p105"/>
          <p:cNvGrpSpPr/>
          <p:nvPr/>
        </p:nvGrpSpPr>
        <p:grpSpPr>
          <a:xfrm>
            <a:off x="826662" y="413920"/>
            <a:ext cx="5725848" cy="813495"/>
            <a:chOff x="5511873" y="994406"/>
            <a:chExt cx="5725848" cy="813495"/>
          </a:xfrm>
        </p:grpSpPr>
        <p:sp>
          <p:nvSpPr>
            <p:cNvPr id="686" name="Google Shape;686;p105"/>
            <p:cNvSpPr/>
            <p:nvPr/>
          </p:nvSpPr>
          <p:spPr>
            <a:xfrm>
              <a:off x="5595679" y="994406"/>
              <a:ext cx="813495" cy="81349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7" name="Google Shape;687;p105"/>
            <p:cNvSpPr txBox="1"/>
            <p:nvPr/>
          </p:nvSpPr>
          <p:spPr>
            <a:xfrm>
              <a:off x="6575881" y="1230090"/>
              <a:ext cx="4661840" cy="369332"/>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i="0" lang="en-US" sz="1800" u="none" cap="none" strike="noStrike">
                  <a:solidFill>
                    <a:schemeClr val="lt1"/>
                  </a:solidFill>
                  <a:latin typeface="Arial"/>
                  <a:ea typeface="Arial"/>
                  <a:cs typeface="Arial"/>
                  <a:sym typeface="Arial"/>
                </a:rPr>
                <a:t>Introducere</a:t>
              </a:r>
              <a:endParaRPr b="1" sz="1800">
                <a:solidFill>
                  <a:schemeClr val="lt1"/>
                </a:solidFill>
                <a:latin typeface="Arial"/>
                <a:ea typeface="Arial"/>
                <a:cs typeface="Arial"/>
                <a:sym typeface="Arial"/>
              </a:endParaRPr>
            </a:p>
          </p:txBody>
        </p:sp>
        <p:sp>
          <p:nvSpPr>
            <p:cNvPr id="688" name="Google Shape;688;p105"/>
            <p:cNvSpPr txBox="1"/>
            <p:nvPr/>
          </p:nvSpPr>
          <p:spPr>
            <a:xfrm>
              <a:off x="5511873" y="1091591"/>
              <a:ext cx="981106" cy="646331"/>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01</a:t>
              </a:r>
              <a:endParaRPr b="1" sz="3600">
                <a:solidFill>
                  <a:schemeClr val="lt1"/>
                </a:solidFill>
                <a:latin typeface="Arial"/>
                <a:ea typeface="Arial"/>
                <a:cs typeface="Arial"/>
                <a:sym typeface="Arial"/>
              </a:endParaRPr>
            </a:p>
          </p:txBody>
        </p:sp>
      </p:grpSp>
      <p:grpSp>
        <p:nvGrpSpPr>
          <p:cNvPr id="689" name="Google Shape;689;p105"/>
          <p:cNvGrpSpPr/>
          <p:nvPr/>
        </p:nvGrpSpPr>
        <p:grpSpPr>
          <a:xfrm>
            <a:off x="826662" y="1704183"/>
            <a:ext cx="5725848" cy="813495"/>
            <a:chOff x="5511873" y="994406"/>
            <a:chExt cx="5725848" cy="813495"/>
          </a:xfrm>
        </p:grpSpPr>
        <p:sp>
          <p:nvSpPr>
            <p:cNvPr id="690" name="Google Shape;690;p105"/>
            <p:cNvSpPr/>
            <p:nvPr/>
          </p:nvSpPr>
          <p:spPr>
            <a:xfrm>
              <a:off x="5595679" y="994406"/>
              <a:ext cx="813495" cy="813495"/>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1" name="Google Shape;691;p105"/>
            <p:cNvSpPr txBox="1"/>
            <p:nvPr/>
          </p:nvSpPr>
          <p:spPr>
            <a:xfrm>
              <a:off x="6575881" y="1230090"/>
              <a:ext cx="4661840" cy="369332"/>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Metodologia Cercetării</a:t>
              </a:r>
              <a:endParaRPr b="1" sz="1800">
                <a:solidFill>
                  <a:schemeClr val="lt1"/>
                </a:solidFill>
                <a:latin typeface="Arial"/>
                <a:ea typeface="Arial"/>
                <a:cs typeface="Arial"/>
                <a:sym typeface="Arial"/>
              </a:endParaRPr>
            </a:p>
          </p:txBody>
        </p:sp>
        <p:sp>
          <p:nvSpPr>
            <p:cNvPr id="692" name="Google Shape;692;p105"/>
            <p:cNvSpPr txBox="1"/>
            <p:nvPr/>
          </p:nvSpPr>
          <p:spPr>
            <a:xfrm>
              <a:off x="5511873" y="1091591"/>
              <a:ext cx="981106" cy="646331"/>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02</a:t>
              </a:r>
              <a:endParaRPr b="1" sz="3600">
                <a:solidFill>
                  <a:schemeClr val="lt1"/>
                </a:solidFill>
                <a:latin typeface="Arial"/>
                <a:ea typeface="Arial"/>
                <a:cs typeface="Arial"/>
                <a:sym typeface="Arial"/>
              </a:endParaRPr>
            </a:p>
          </p:txBody>
        </p:sp>
      </p:grpSp>
      <p:grpSp>
        <p:nvGrpSpPr>
          <p:cNvPr id="693" name="Google Shape;693;p105"/>
          <p:cNvGrpSpPr/>
          <p:nvPr/>
        </p:nvGrpSpPr>
        <p:grpSpPr>
          <a:xfrm>
            <a:off x="826662" y="3020250"/>
            <a:ext cx="5725848" cy="813495"/>
            <a:chOff x="5511873" y="994406"/>
            <a:chExt cx="5725848" cy="813495"/>
          </a:xfrm>
        </p:grpSpPr>
        <p:sp>
          <p:nvSpPr>
            <p:cNvPr id="694" name="Google Shape;694;p105"/>
            <p:cNvSpPr/>
            <p:nvPr/>
          </p:nvSpPr>
          <p:spPr>
            <a:xfrm>
              <a:off x="5595679" y="994406"/>
              <a:ext cx="813495" cy="813495"/>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5" name="Google Shape;695;p105"/>
            <p:cNvSpPr txBox="1"/>
            <p:nvPr/>
          </p:nvSpPr>
          <p:spPr>
            <a:xfrm>
              <a:off x="6575881" y="1216487"/>
              <a:ext cx="4661840" cy="369332"/>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Rezultate și discuții</a:t>
              </a:r>
              <a:endParaRPr b="1" sz="1800">
                <a:solidFill>
                  <a:schemeClr val="lt1"/>
                </a:solidFill>
                <a:latin typeface="Arial"/>
                <a:ea typeface="Arial"/>
                <a:cs typeface="Arial"/>
                <a:sym typeface="Arial"/>
              </a:endParaRPr>
            </a:p>
          </p:txBody>
        </p:sp>
        <p:sp>
          <p:nvSpPr>
            <p:cNvPr id="696" name="Google Shape;696;p105"/>
            <p:cNvSpPr txBox="1"/>
            <p:nvPr/>
          </p:nvSpPr>
          <p:spPr>
            <a:xfrm>
              <a:off x="5511873" y="1077988"/>
              <a:ext cx="981106" cy="646331"/>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03</a:t>
              </a:r>
              <a:endParaRPr b="1" sz="3600">
                <a:solidFill>
                  <a:schemeClr val="lt1"/>
                </a:solidFill>
                <a:latin typeface="Arial"/>
                <a:ea typeface="Arial"/>
                <a:cs typeface="Arial"/>
                <a:sym typeface="Arial"/>
              </a:endParaRPr>
            </a:p>
          </p:txBody>
        </p:sp>
      </p:grpSp>
      <p:grpSp>
        <p:nvGrpSpPr>
          <p:cNvPr id="697" name="Google Shape;697;p105"/>
          <p:cNvGrpSpPr/>
          <p:nvPr/>
        </p:nvGrpSpPr>
        <p:grpSpPr>
          <a:xfrm>
            <a:off x="848168" y="4328472"/>
            <a:ext cx="5726752" cy="813495"/>
            <a:chOff x="5511873" y="994406"/>
            <a:chExt cx="5726752" cy="813495"/>
          </a:xfrm>
        </p:grpSpPr>
        <p:sp>
          <p:nvSpPr>
            <p:cNvPr id="698" name="Google Shape;698;p105"/>
            <p:cNvSpPr/>
            <p:nvPr/>
          </p:nvSpPr>
          <p:spPr>
            <a:xfrm>
              <a:off x="5595679" y="994406"/>
              <a:ext cx="813495" cy="813495"/>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9" name="Google Shape;699;p105"/>
            <p:cNvSpPr txBox="1"/>
            <p:nvPr/>
          </p:nvSpPr>
          <p:spPr>
            <a:xfrm>
              <a:off x="6576785" y="1216487"/>
              <a:ext cx="4661840" cy="369332"/>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Concluzii</a:t>
              </a:r>
              <a:endParaRPr b="1" sz="1800">
                <a:solidFill>
                  <a:schemeClr val="lt1"/>
                </a:solidFill>
                <a:latin typeface="Arial"/>
                <a:ea typeface="Arial"/>
                <a:cs typeface="Arial"/>
                <a:sym typeface="Arial"/>
              </a:endParaRPr>
            </a:p>
          </p:txBody>
        </p:sp>
        <p:sp>
          <p:nvSpPr>
            <p:cNvPr id="700" name="Google Shape;700;p105"/>
            <p:cNvSpPr txBox="1"/>
            <p:nvPr/>
          </p:nvSpPr>
          <p:spPr>
            <a:xfrm>
              <a:off x="5511873" y="1077988"/>
              <a:ext cx="981106" cy="646331"/>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04</a:t>
              </a:r>
              <a:endParaRPr b="1" sz="3600">
                <a:solidFill>
                  <a:schemeClr val="lt1"/>
                </a:solidFill>
                <a:latin typeface="Arial"/>
                <a:ea typeface="Arial"/>
                <a:cs typeface="Arial"/>
                <a:sym typeface="Arial"/>
              </a:endParaRPr>
            </a:p>
          </p:txBody>
        </p:sp>
      </p:grpSp>
      <p:pic>
        <p:nvPicPr>
          <p:cNvPr id="701" name="Google Shape;701;p105"/>
          <p:cNvPicPr preferRelativeResize="0"/>
          <p:nvPr/>
        </p:nvPicPr>
        <p:blipFill rotWithShape="1">
          <a:blip r:embed="rId3">
            <a:alphaModFix/>
          </a:blip>
          <a:srcRect b="14129" l="35508" r="34642" t="15054"/>
          <a:stretch/>
        </p:blipFill>
        <p:spPr>
          <a:xfrm>
            <a:off x="10301330" y="147343"/>
            <a:ext cx="1583184" cy="1863186"/>
          </a:xfrm>
          <a:prstGeom prst="rect">
            <a:avLst/>
          </a:prstGeom>
          <a:noFill/>
          <a:ln>
            <a:noFill/>
          </a:ln>
        </p:spPr>
      </p:pic>
      <p:sp>
        <p:nvSpPr>
          <p:cNvPr id="702" name="Google Shape;702;p105"/>
          <p:cNvSpPr/>
          <p:nvPr/>
        </p:nvSpPr>
        <p:spPr>
          <a:xfrm>
            <a:off x="931974" y="5635116"/>
            <a:ext cx="813495" cy="813495"/>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Arial"/>
              <a:ea typeface="Arial"/>
              <a:cs typeface="Arial"/>
              <a:sym typeface="Arial"/>
            </a:endParaRPr>
          </a:p>
        </p:txBody>
      </p:sp>
      <p:sp>
        <p:nvSpPr>
          <p:cNvPr id="703" name="Google Shape;703;p105"/>
          <p:cNvSpPr txBox="1"/>
          <p:nvPr/>
        </p:nvSpPr>
        <p:spPr>
          <a:xfrm>
            <a:off x="848168" y="5733384"/>
            <a:ext cx="981106" cy="646331"/>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05</a:t>
            </a:r>
            <a:endParaRPr b="1" sz="3600">
              <a:solidFill>
                <a:schemeClr val="lt1"/>
              </a:solidFill>
              <a:latin typeface="Arial"/>
              <a:ea typeface="Arial"/>
              <a:cs typeface="Arial"/>
              <a:sym typeface="Arial"/>
            </a:endParaRPr>
          </a:p>
        </p:txBody>
      </p:sp>
      <p:sp>
        <p:nvSpPr>
          <p:cNvPr id="704" name="Google Shape;704;p105"/>
          <p:cNvSpPr txBox="1"/>
          <p:nvPr/>
        </p:nvSpPr>
        <p:spPr>
          <a:xfrm>
            <a:off x="1913080" y="5887196"/>
            <a:ext cx="4661840" cy="369332"/>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Bibliografie</a:t>
            </a:r>
            <a:endParaRPr b="1" sz="18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spcBef>
                <a:spcPts val="0"/>
              </a:spcBef>
              <a:spcAft>
                <a:spcPts val="0"/>
              </a:spcAft>
              <a:buSzPct val="80000"/>
              <a:buNone/>
            </a:pPr>
            <a:r>
              <a:rPr lang="en-US"/>
              <a:t>Introducere</a:t>
            </a:r>
            <a:endParaRPr/>
          </a:p>
        </p:txBody>
      </p:sp>
      <p:grpSp>
        <p:nvGrpSpPr>
          <p:cNvPr id="710" name="Google Shape;710;p106"/>
          <p:cNvGrpSpPr/>
          <p:nvPr/>
        </p:nvGrpSpPr>
        <p:grpSpPr>
          <a:xfrm>
            <a:off x="2831360" y="3782632"/>
            <a:ext cx="6914935" cy="371649"/>
            <a:chOff x="395536" y="3097535"/>
            <a:chExt cx="5472608" cy="371649"/>
          </a:xfrm>
        </p:grpSpPr>
        <p:sp>
          <p:nvSpPr>
            <p:cNvPr id="711" name="Google Shape;711;p106"/>
            <p:cNvSpPr/>
            <p:nvPr/>
          </p:nvSpPr>
          <p:spPr>
            <a:xfrm>
              <a:off x="395536" y="3212976"/>
              <a:ext cx="1368152" cy="256208"/>
            </a:xfrm>
            <a:custGeom>
              <a:rect b="b" l="l" r="r" t="t"/>
              <a:pathLst>
                <a:path extrusionOk="0" h="256208" w="1008112">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12" name="Google Shape;712;p106"/>
            <p:cNvSpPr/>
            <p:nvPr/>
          </p:nvSpPr>
          <p:spPr>
            <a:xfrm rot="10800000">
              <a:off x="1763688" y="3097535"/>
              <a:ext cx="1368152" cy="256208"/>
            </a:xfrm>
            <a:custGeom>
              <a:rect b="b" l="l" r="r" t="t"/>
              <a:pathLst>
                <a:path extrusionOk="0" h="256208" w="1008112">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13" name="Google Shape;713;p106"/>
            <p:cNvSpPr/>
            <p:nvPr/>
          </p:nvSpPr>
          <p:spPr>
            <a:xfrm>
              <a:off x="3131840" y="3212976"/>
              <a:ext cx="1368152" cy="256208"/>
            </a:xfrm>
            <a:custGeom>
              <a:rect b="b" l="l" r="r" t="t"/>
              <a:pathLst>
                <a:path extrusionOk="0" h="256208" w="1008112">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14" name="Google Shape;714;p106"/>
            <p:cNvSpPr/>
            <p:nvPr/>
          </p:nvSpPr>
          <p:spPr>
            <a:xfrm rot="10800000">
              <a:off x="4499992" y="3097535"/>
              <a:ext cx="1368152" cy="256208"/>
            </a:xfrm>
            <a:custGeom>
              <a:rect b="b" l="l" r="r" t="t"/>
              <a:pathLst>
                <a:path extrusionOk="0" h="256208" w="1008112">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715" name="Google Shape;715;p106"/>
          <p:cNvSpPr txBox="1"/>
          <p:nvPr/>
        </p:nvSpPr>
        <p:spPr>
          <a:xfrm>
            <a:off x="2970956" y="4283830"/>
            <a:ext cx="144954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FEFEFE"/>
                </a:solidFill>
                <a:latin typeface="Century Gothic"/>
                <a:ea typeface="Century Gothic"/>
                <a:cs typeface="Century Gothic"/>
                <a:sym typeface="Century Gothic"/>
              </a:rPr>
              <a:t>Contextul cercetării didactice</a:t>
            </a:r>
            <a:endParaRPr b="1" sz="2000">
              <a:solidFill>
                <a:srgbClr val="FEFEFE"/>
              </a:solidFill>
              <a:latin typeface="Century Gothic"/>
              <a:ea typeface="Century Gothic"/>
              <a:cs typeface="Century Gothic"/>
              <a:sym typeface="Century Gothic"/>
            </a:endParaRPr>
          </a:p>
        </p:txBody>
      </p:sp>
      <p:sp>
        <p:nvSpPr>
          <p:cNvPr id="716" name="Google Shape;716;p106"/>
          <p:cNvSpPr txBox="1"/>
          <p:nvPr/>
        </p:nvSpPr>
        <p:spPr>
          <a:xfrm>
            <a:off x="4719202" y="2752546"/>
            <a:ext cx="144954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FEFEFE"/>
                </a:solidFill>
                <a:latin typeface="Century Gothic"/>
                <a:ea typeface="Century Gothic"/>
                <a:cs typeface="Century Gothic"/>
                <a:sym typeface="Century Gothic"/>
              </a:rPr>
              <a:t>Ipoteza de cercetare</a:t>
            </a:r>
            <a:endParaRPr b="1" sz="2000">
              <a:solidFill>
                <a:srgbClr val="FEFEFE"/>
              </a:solidFill>
              <a:latin typeface="Century Gothic"/>
              <a:ea typeface="Century Gothic"/>
              <a:cs typeface="Century Gothic"/>
              <a:sym typeface="Century Gothic"/>
            </a:endParaRPr>
          </a:p>
        </p:txBody>
      </p:sp>
      <p:sp>
        <p:nvSpPr>
          <p:cNvPr id="717" name="Google Shape;717;p106"/>
          <p:cNvSpPr txBox="1"/>
          <p:nvPr/>
        </p:nvSpPr>
        <p:spPr>
          <a:xfrm>
            <a:off x="6428424" y="4260483"/>
            <a:ext cx="144954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FEFEFE"/>
                </a:solidFill>
                <a:latin typeface="Century Gothic"/>
                <a:ea typeface="Century Gothic"/>
                <a:cs typeface="Century Gothic"/>
                <a:sym typeface="Century Gothic"/>
              </a:rPr>
              <a:t>Sugestii de teme abordate</a:t>
            </a:r>
            <a:endParaRPr b="1" sz="2000">
              <a:solidFill>
                <a:srgbClr val="FEFEFE"/>
              </a:solidFill>
              <a:latin typeface="Century Gothic"/>
              <a:ea typeface="Century Gothic"/>
              <a:cs typeface="Century Gothic"/>
              <a:sym typeface="Century Gothic"/>
            </a:endParaRPr>
          </a:p>
        </p:txBody>
      </p:sp>
      <p:sp>
        <p:nvSpPr>
          <p:cNvPr id="718" name="Google Shape;718;p106"/>
          <p:cNvSpPr txBox="1"/>
          <p:nvPr/>
        </p:nvSpPr>
        <p:spPr>
          <a:xfrm>
            <a:off x="8157157" y="3134625"/>
            <a:ext cx="144954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FEFEFE"/>
                </a:solidFill>
                <a:latin typeface="Century Gothic"/>
                <a:ea typeface="Century Gothic"/>
                <a:cs typeface="Century Gothic"/>
                <a:sym typeface="Century Gothic"/>
              </a:rPr>
              <a:t>Obiective</a:t>
            </a:r>
            <a:endParaRPr b="1" sz="2000">
              <a:solidFill>
                <a:srgbClr val="FEFEFE"/>
              </a:solidFill>
              <a:latin typeface="Century Gothic"/>
              <a:ea typeface="Century Gothic"/>
              <a:cs typeface="Century Gothic"/>
              <a:sym typeface="Century Gothic"/>
            </a:endParaRPr>
          </a:p>
        </p:txBody>
      </p:sp>
      <p:sp>
        <p:nvSpPr>
          <p:cNvPr id="719" name="Google Shape;719;p106"/>
          <p:cNvSpPr/>
          <p:nvPr/>
        </p:nvSpPr>
        <p:spPr>
          <a:xfrm rot="2700000">
            <a:off x="1640626" y="2985444"/>
            <a:ext cx="265920" cy="476745"/>
          </a:xfrm>
          <a:custGeom>
            <a:rect b="b" l="l" r="r" t="t"/>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20" name="Google Shape;720;p106"/>
          <p:cNvSpPr/>
          <p:nvPr/>
        </p:nvSpPr>
        <p:spPr>
          <a:xfrm>
            <a:off x="10242061" y="4487072"/>
            <a:ext cx="395373" cy="398675"/>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lnSpc>
                <a:spcPct val="120000"/>
              </a:lnSpc>
              <a:spcBef>
                <a:spcPts val="0"/>
              </a:spcBef>
              <a:spcAft>
                <a:spcPts val="0"/>
              </a:spcAft>
              <a:buSzPct val="100000"/>
              <a:buNone/>
            </a:pPr>
            <a:r>
              <a:rPr lang="en-US" sz="4400"/>
              <a:t>Metodologia cercetării &amp; colectarea datelor</a:t>
            </a:r>
            <a:endParaRPr sz="4400"/>
          </a:p>
        </p:txBody>
      </p:sp>
      <p:pic>
        <p:nvPicPr>
          <p:cNvPr id="726" name="Google Shape;726;p107"/>
          <p:cNvPicPr preferRelativeResize="0"/>
          <p:nvPr>
            <p:ph idx="3" type="pic"/>
          </p:nvPr>
        </p:nvPicPr>
        <p:blipFill rotWithShape="1">
          <a:blip r:embed="rId3">
            <a:alphaModFix/>
          </a:blip>
          <a:srcRect b="0" l="12527" r="12528" t="0"/>
          <a:stretch/>
        </p:blipFill>
        <p:spPr>
          <a:xfrm>
            <a:off x="4495312" y="2560523"/>
            <a:ext cx="2160000" cy="2160000"/>
          </a:xfrm>
          <a:prstGeom prst="ellipse">
            <a:avLst/>
          </a:prstGeom>
          <a:solidFill>
            <a:srgbClr val="F2F2F2"/>
          </a:solidFill>
          <a:ln cap="flat" cmpd="sng" w="22225">
            <a:solidFill>
              <a:schemeClr val="accent2"/>
            </a:solidFill>
            <a:prstDash val="solid"/>
            <a:round/>
            <a:headEnd len="sm" w="sm" type="none"/>
            <a:tailEnd len="sm" w="sm" type="none"/>
          </a:ln>
        </p:spPr>
      </p:pic>
      <p:pic>
        <p:nvPicPr>
          <p:cNvPr id="727" name="Google Shape;727;p107"/>
          <p:cNvPicPr preferRelativeResize="0"/>
          <p:nvPr>
            <p:ph idx="4" type="pic"/>
          </p:nvPr>
        </p:nvPicPr>
        <p:blipFill rotWithShape="1">
          <a:blip r:embed="rId4">
            <a:alphaModFix/>
          </a:blip>
          <a:srcRect b="0" l="12527" r="12528" t="0"/>
          <a:stretch/>
        </p:blipFill>
        <p:spPr>
          <a:xfrm>
            <a:off x="7995455" y="2560523"/>
            <a:ext cx="2160000" cy="2160000"/>
          </a:xfrm>
          <a:prstGeom prst="ellipse">
            <a:avLst/>
          </a:prstGeom>
          <a:solidFill>
            <a:srgbClr val="F2F2F2"/>
          </a:solidFill>
          <a:ln cap="flat" cmpd="sng" w="22225">
            <a:solidFill>
              <a:schemeClr val="accent1"/>
            </a:solidFill>
            <a:prstDash val="solid"/>
            <a:round/>
            <a:headEnd len="sm" w="sm" type="none"/>
            <a:tailEnd len="sm" w="sm" type="none"/>
          </a:ln>
        </p:spPr>
      </p:pic>
      <p:sp>
        <p:nvSpPr>
          <p:cNvPr id="728" name="Google Shape;728;p107"/>
          <p:cNvSpPr/>
          <p:nvPr/>
        </p:nvSpPr>
        <p:spPr>
          <a:xfrm rot="1882940">
            <a:off x="3123978" y="1535576"/>
            <a:ext cx="1404550" cy="1404394"/>
          </a:xfrm>
          <a:prstGeom prst="wedgeEllipseCallout">
            <a:avLst>
              <a:gd fmla="val -4564" name="adj1"/>
              <a:gd fmla="val 68299"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Gill Sans"/>
              <a:ea typeface="Gill Sans"/>
              <a:cs typeface="Gill Sans"/>
              <a:sym typeface="Gill Sans"/>
            </a:endParaRPr>
          </a:p>
        </p:txBody>
      </p:sp>
      <p:sp>
        <p:nvSpPr>
          <p:cNvPr id="729" name="Google Shape;729;p107"/>
          <p:cNvSpPr/>
          <p:nvPr/>
        </p:nvSpPr>
        <p:spPr>
          <a:xfrm rot="1882940">
            <a:off x="6502504" y="1535576"/>
            <a:ext cx="1404550" cy="1404394"/>
          </a:xfrm>
          <a:prstGeom prst="wedgeEllipseCallout">
            <a:avLst>
              <a:gd fmla="val -4564" name="adj1"/>
              <a:gd fmla="val 68299"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Gill Sans"/>
              <a:ea typeface="Gill Sans"/>
              <a:cs typeface="Gill Sans"/>
              <a:sym typeface="Gill Sans"/>
            </a:endParaRPr>
          </a:p>
        </p:txBody>
      </p:sp>
      <p:sp>
        <p:nvSpPr>
          <p:cNvPr id="730" name="Google Shape;730;p107"/>
          <p:cNvSpPr/>
          <p:nvPr/>
        </p:nvSpPr>
        <p:spPr>
          <a:xfrm rot="1882940">
            <a:off x="9881028" y="1535576"/>
            <a:ext cx="1404550" cy="1404394"/>
          </a:xfrm>
          <a:prstGeom prst="wedgeEllipseCallout">
            <a:avLst>
              <a:gd fmla="val -4564" name="adj1"/>
              <a:gd fmla="val 68299"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Gill Sans"/>
              <a:ea typeface="Gill Sans"/>
              <a:cs typeface="Gill Sans"/>
              <a:sym typeface="Gill Sans"/>
            </a:endParaRPr>
          </a:p>
        </p:txBody>
      </p:sp>
      <p:sp>
        <p:nvSpPr>
          <p:cNvPr id="731" name="Google Shape;731;p107"/>
          <p:cNvSpPr/>
          <p:nvPr/>
        </p:nvSpPr>
        <p:spPr>
          <a:xfrm>
            <a:off x="3220870" y="1956682"/>
            <a:ext cx="1210765"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Durata cercetării</a:t>
            </a:r>
            <a:endParaRPr b="1" sz="1400">
              <a:solidFill>
                <a:schemeClr val="lt1"/>
              </a:solidFill>
              <a:latin typeface="Gill Sans"/>
              <a:ea typeface="Gill Sans"/>
              <a:cs typeface="Gill Sans"/>
              <a:sym typeface="Gill Sans"/>
            </a:endParaRPr>
          </a:p>
        </p:txBody>
      </p:sp>
      <p:sp>
        <p:nvSpPr>
          <p:cNvPr id="732" name="Google Shape;732;p107"/>
          <p:cNvSpPr/>
          <p:nvPr/>
        </p:nvSpPr>
        <p:spPr>
          <a:xfrm>
            <a:off x="6599396" y="2064405"/>
            <a:ext cx="1210765"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Chestionar</a:t>
            </a:r>
            <a:endParaRPr b="1" sz="1400">
              <a:solidFill>
                <a:schemeClr val="lt1"/>
              </a:solidFill>
              <a:latin typeface="Gill Sans"/>
              <a:ea typeface="Gill Sans"/>
              <a:cs typeface="Gill Sans"/>
              <a:sym typeface="Gill Sans"/>
            </a:endParaRPr>
          </a:p>
        </p:txBody>
      </p:sp>
      <p:sp>
        <p:nvSpPr>
          <p:cNvPr id="733" name="Google Shape;733;p107"/>
          <p:cNvSpPr/>
          <p:nvPr/>
        </p:nvSpPr>
        <p:spPr>
          <a:xfrm>
            <a:off x="9977920" y="2064404"/>
            <a:ext cx="1210765"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Esantion</a:t>
            </a:r>
            <a:endParaRPr b="1" sz="1400">
              <a:solidFill>
                <a:schemeClr val="lt1"/>
              </a:solidFill>
              <a:latin typeface="Gill Sans"/>
              <a:ea typeface="Gill Sans"/>
              <a:cs typeface="Gill Sans"/>
              <a:sym typeface="Gill Sans"/>
            </a:endParaRPr>
          </a:p>
        </p:txBody>
      </p:sp>
      <p:pic>
        <p:nvPicPr>
          <p:cNvPr id="734" name="Google Shape;734;p107"/>
          <p:cNvPicPr preferRelativeResize="0"/>
          <p:nvPr>
            <p:ph idx="2" type="pic"/>
          </p:nvPr>
        </p:nvPicPr>
        <p:blipFill rotWithShape="1">
          <a:blip r:embed="rId5">
            <a:alphaModFix/>
          </a:blip>
          <a:srcRect b="0" l="12500" r="12500" t="0"/>
          <a:stretch/>
        </p:blipFill>
        <p:spPr>
          <a:xfrm>
            <a:off x="995168" y="2560523"/>
            <a:ext cx="2160000" cy="2160000"/>
          </a:xfrm>
          <a:prstGeom prst="ellipse">
            <a:avLst/>
          </a:prstGeom>
          <a:solidFill>
            <a:srgbClr val="F2F2F2"/>
          </a:solidFill>
          <a:ln cap="flat" cmpd="sng" w="22225">
            <a:solidFill>
              <a:schemeClr val="accent3"/>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ctr">
              <a:lnSpc>
                <a:spcPct val="90000"/>
              </a:lnSpc>
              <a:spcBef>
                <a:spcPts val="0"/>
              </a:spcBef>
              <a:spcAft>
                <a:spcPts val="0"/>
              </a:spcAft>
              <a:buClr>
                <a:srgbClr val="262626"/>
              </a:buClr>
              <a:buSzPct val="100000"/>
              <a:buNone/>
            </a:pPr>
            <a:r>
              <a:rPr lang="en-US"/>
              <a:t>Rezultate și discuții</a:t>
            </a:r>
            <a:endParaRPr/>
          </a:p>
        </p:txBody>
      </p:sp>
      <p:grpSp>
        <p:nvGrpSpPr>
          <p:cNvPr id="740" name="Google Shape;740;p108"/>
          <p:cNvGrpSpPr/>
          <p:nvPr/>
        </p:nvGrpSpPr>
        <p:grpSpPr>
          <a:xfrm rot="10800000">
            <a:off x="4785771" y="3921933"/>
            <a:ext cx="2662551" cy="1562330"/>
            <a:chOff x="2987823" y="3700232"/>
            <a:chExt cx="2780247" cy="1879687"/>
          </a:xfrm>
        </p:grpSpPr>
        <p:sp>
          <p:nvSpPr>
            <p:cNvPr id="741" name="Google Shape;741;p108"/>
            <p:cNvSpPr/>
            <p:nvPr/>
          </p:nvSpPr>
          <p:spPr>
            <a:xfrm flipH="1" rot="-5400000">
              <a:off x="2787184" y="4631800"/>
              <a:ext cx="1687478" cy="208760"/>
            </a:xfrm>
            <a:custGeom>
              <a:rect b="b" l="l" r="r" t="t"/>
              <a:pathLst>
                <a:path extrusionOk="0" h="667240" w="539352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742" name="Google Shape;742;p108"/>
            <p:cNvSpPr/>
            <p:nvPr/>
          </p:nvSpPr>
          <p:spPr>
            <a:xfrm rot="5400000">
              <a:off x="3035148" y="4605481"/>
              <a:ext cx="1734320" cy="214555"/>
            </a:xfrm>
            <a:custGeom>
              <a:rect b="b" l="l" r="r" t="t"/>
              <a:pathLst>
                <a:path extrusionOk="0" h="667240" w="539352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743" name="Google Shape;743;p108"/>
            <p:cNvSpPr/>
            <p:nvPr/>
          </p:nvSpPr>
          <p:spPr>
            <a:xfrm rot="5400000">
              <a:off x="4883414" y="4695262"/>
              <a:ext cx="1555516" cy="213797"/>
            </a:xfrm>
            <a:custGeom>
              <a:rect b="b" l="l" r="r" t="t"/>
              <a:pathLst>
                <a:path extrusionOk="0" h="667240" w="539352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744" name="Google Shape;744;p108"/>
            <p:cNvSpPr/>
            <p:nvPr/>
          </p:nvSpPr>
          <p:spPr>
            <a:xfrm flipH="1" rot="5400000">
              <a:off x="3572073" y="4627733"/>
              <a:ext cx="1694715" cy="209656"/>
            </a:xfrm>
            <a:custGeom>
              <a:rect b="b" l="l" r="r" t="t"/>
              <a:pathLst>
                <a:path extrusionOk="0" h="667240" w="539352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745" name="Google Shape;745;p108"/>
            <p:cNvSpPr/>
            <p:nvPr/>
          </p:nvSpPr>
          <p:spPr>
            <a:xfrm flipH="1" rot="5400000">
              <a:off x="3412106" y="4737149"/>
              <a:ext cx="1499976" cy="185564"/>
            </a:xfrm>
            <a:custGeom>
              <a:rect b="b" l="l" r="r" t="t"/>
              <a:pathLst>
                <a:path extrusionOk="0" h="667240" w="539352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746" name="Google Shape;746;p108"/>
            <p:cNvSpPr/>
            <p:nvPr/>
          </p:nvSpPr>
          <p:spPr>
            <a:xfrm flipH="1" rot="5400000">
              <a:off x="3801983" y="4577115"/>
              <a:ext cx="1784807" cy="220801"/>
            </a:xfrm>
            <a:custGeom>
              <a:rect b="b" l="l" r="r" t="t"/>
              <a:pathLst>
                <a:path extrusionOk="0" h="667240" w="539352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747" name="Google Shape;747;p108"/>
            <p:cNvSpPr/>
            <p:nvPr/>
          </p:nvSpPr>
          <p:spPr>
            <a:xfrm flipH="1" rot="5400000">
              <a:off x="2410703" y="4523806"/>
              <a:ext cx="1879687" cy="232539"/>
            </a:xfrm>
            <a:custGeom>
              <a:rect b="b" l="l" r="r" t="t"/>
              <a:pathLst>
                <a:path extrusionOk="0" h="667240" w="539352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748" name="Google Shape;748;p108"/>
            <p:cNvSpPr/>
            <p:nvPr/>
          </p:nvSpPr>
          <p:spPr>
            <a:xfrm flipH="1" rot="5400000">
              <a:off x="2326501" y="4731870"/>
              <a:ext cx="1509371" cy="186726"/>
            </a:xfrm>
            <a:custGeom>
              <a:rect b="b" l="l" r="r" t="t"/>
              <a:pathLst>
                <a:path extrusionOk="0" h="667240" w="539352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749" name="Google Shape;749;p108"/>
            <p:cNvSpPr/>
            <p:nvPr/>
          </p:nvSpPr>
          <p:spPr>
            <a:xfrm flipH="1" rot="5400000">
              <a:off x="4624354" y="4709730"/>
              <a:ext cx="1530076" cy="210301"/>
            </a:xfrm>
            <a:custGeom>
              <a:rect b="b" l="l" r="r" t="t"/>
              <a:pathLst>
                <a:path extrusionOk="0" h="667240" w="539352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750" name="Google Shape;750;p108"/>
            <p:cNvSpPr/>
            <p:nvPr/>
          </p:nvSpPr>
          <p:spPr>
            <a:xfrm flipH="1" rot="5400000">
              <a:off x="4253712" y="4609117"/>
              <a:ext cx="1581603" cy="360000"/>
            </a:xfrm>
            <a:custGeom>
              <a:rect b="b" l="l" r="r" t="t"/>
              <a:pathLst>
                <a:path extrusionOk="0" h="360000" w="1581603">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grpSp>
      <p:cxnSp>
        <p:nvCxnSpPr>
          <p:cNvPr id="751" name="Google Shape;751;p108"/>
          <p:cNvCxnSpPr/>
          <p:nvPr/>
        </p:nvCxnSpPr>
        <p:spPr>
          <a:xfrm>
            <a:off x="3507675" y="4073283"/>
            <a:ext cx="1209000" cy="729000"/>
          </a:xfrm>
          <a:prstGeom prst="bentConnector3">
            <a:avLst>
              <a:gd fmla="val 50001" name="adj1"/>
            </a:avLst>
          </a:prstGeom>
          <a:noFill/>
          <a:ln cap="flat" cmpd="sng" w="25400">
            <a:solidFill>
              <a:srgbClr val="3F3F3F"/>
            </a:solidFill>
            <a:prstDash val="dot"/>
            <a:miter lim="800000"/>
            <a:headEnd len="sm" w="sm" type="none"/>
            <a:tailEnd len="med" w="med" type="oval"/>
          </a:ln>
        </p:spPr>
      </p:cxnSp>
      <p:cxnSp>
        <p:nvCxnSpPr>
          <p:cNvPr id="752" name="Google Shape;752;p108"/>
          <p:cNvCxnSpPr/>
          <p:nvPr/>
        </p:nvCxnSpPr>
        <p:spPr>
          <a:xfrm>
            <a:off x="3217877" y="4999965"/>
            <a:ext cx="1924500" cy="102000"/>
          </a:xfrm>
          <a:prstGeom prst="bentConnector3">
            <a:avLst>
              <a:gd fmla="val 50003" name="adj1"/>
            </a:avLst>
          </a:prstGeom>
          <a:noFill/>
          <a:ln cap="flat" cmpd="sng" w="25400">
            <a:solidFill>
              <a:srgbClr val="3F3F3F"/>
            </a:solidFill>
            <a:prstDash val="dot"/>
            <a:miter lim="800000"/>
            <a:headEnd len="sm" w="sm" type="none"/>
            <a:tailEnd len="med" w="med" type="oval"/>
          </a:ln>
        </p:spPr>
      </p:cxnSp>
      <p:cxnSp>
        <p:nvCxnSpPr>
          <p:cNvPr id="753" name="Google Shape;753;p108"/>
          <p:cNvCxnSpPr/>
          <p:nvPr/>
        </p:nvCxnSpPr>
        <p:spPr>
          <a:xfrm flipH="1" rot="10800000">
            <a:off x="3887280" y="5346125"/>
            <a:ext cx="1926600" cy="547200"/>
          </a:xfrm>
          <a:prstGeom prst="bentConnector3">
            <a:avLst>
              <a:gd fmla="val 50003" name="adj1"/>
            </a:avLst>
          </a:prstGeom>
          <a:noFill/>
          <a:ln cap="flat" cmpd="sng" w="25400">
            <a:solidFill>
              <a:srgbClr val="3F3F3F"/>
            </a:solidFill>
            <a:prstDash val="dot"/>
            <a:miter lim="800000"/>
            <a:headEnd len="sm" w="sm" type="none"/>
            <a:tailEnd len="med" w="med" type="oval"/>
          </a:ln>
        </p:spPr>
      </p:cxnSp>
      <p:cxnSp>
        <p:nvCxnSpPr>
          <p:cNvPr id="754" name="Google Shape;754;p108"/>
          <p:cNvCxnSpPr/>
          <p:nvPr/>
        </p:nvCxnSpPr>
        <p:spPr>
          <a:xfrm flipH="1">
            <a:off x="7574329" y="4073283"/>
            <a:ext cx="1110000" cy="712800"/>
          </a:xfrm>
          <a:prstGeom prst="bentConnector3">
            <a:avLst>
              <a:gd fmla="val 50003" name="adj1"/>
            </a:avLst>
          </a:prstGeom>
          <a:noFill/>
          <a:ln cap="flat" cmpd="sng" w="25400">
            <a:solidFill>
              <a:srgbClr val="3F3F3F"/>
            </a:solidFill>
            <a:prstDash val="dot"/>
            <a:miter lim="800000"/>
            <a:headEnd len="sm" w="sm" type="none"/>
            <a:tailEnd len="med" w="med" type="oval"/>
          </a:ln>
        </p:spPr>
      </p:cxnSp>
      <p:cxnSp>
        <p:nvCxnSpPr>
          <p:cNvPr id="755" name="Google Shape;755;p108"/>
          <p:cNvCxnSpPr/>
          <p:nvPr/>
        </p:nvCxnSpPr>
        <p:spPr>
          <a:xfrm rot="10800000">
            <a:off x="6845822" y="5407326"/>
            <a:ext cx="1458900" cy="486000"/>
          </a:xfrm>
          <a:prstGeom prst="bentConnector3">
            <a:avLst>
              <a:gd fmla="val 49997" name="adj1"/>
            </a:avLst>
          </a:prstGeom>
          <a:noFill/>
          <a:ln cap="flat" cmpd="sng" w="25400">
            <a:solidFill>
              <a:srgbClr val="3F3F3F"/>
            </a:solidFill>
            <a:prstDash val="dot"/>
            <a:miter lim="800000"/>
            <a:headEnd len="sm" w="sm" type="none"/>
            <a:tailEnd len="med" w="med" type="oval"/>
          </a:ln>
        </p:spPr>
      </p:cxnSp>
      <p:cxnSp>
        <p:nvCxnSpPr>
          <p:cNvPr id="756" name="Google Shape;756;p108"/>
          <p:cNvCxnSpPr/>
          <p:nvPr/>
        </p:nvCxnSpPr>
        <p:spPr>
          <a:xfrm rot="10800000">
            <a:off x="6317250" y="4991304"/>
            <a:ext cx="6512" cy="685445"/>
          </a:xfrm>
          <a:prstGeom prst="straightConnector1">
            <a:avLst/>
          </a:prstGeom>
          <a:noFill/>
          <a:ln cap="flat" cmpd="sng" w="25400">
            <a:solidFill>
              <a:srgbClr val="3F3F3F"/>
            </a:solidFill>
            <a:prstDash val="dot"/>
            <a:miter lim="800000"/>
            <a:headEnd len="sm" w="sm" type="none"/>
            <a:tailEnd len="med" w="med" type="oval"/>
          </a:ln>
        </p:spPr>
      </p:cxnSp>
      <p:pic>
        <p:nvPicPr>
          <p:cNvPr id="757" name="Google Shape;757;p108"/>
          <p:cNvPicPr preferRelativeResize="0"/>
          <p:nvPr/>
        </p:nvPicPr>
        <p:blipFill rotWithShape="1">
          <a:blip r:embed="rId3">
            <a:alphaModFix/>
          </a:blip>
          <a:srcRect b="0" l="0" r="0" t="0"/>
          <a:stretch/>
        </p:blipFill>
        <p:spPr>
          <a:xfrm>
            <a:off x="0" y="2677082"/>
            <a:ext cx="3452517" cy="1919732"/>
          </a:xfrm>
          <a:prstGeom prst="rect">
            <a:avLst/>
          </a:prstGeom>
          <a:noFill/>
          <a:ln>
            <a:noFill/>
          </a:ln>
        </p:spPr>
      </p:pic>
      <p:pic>
        <p:nvPicPr>
          <p:cNvPr id="758" name="Google Shape;758;p108"/>
          <p:cNvPicPr preferRelativeResize="0"/>
          <p:nvPr/>
        </p:nvPicPr>
        <p:blipFill rotWithShape="1">
          <a:blip r:embed="rId4">
            <a:alphaModFix/>
          </a:blip>
          <a:srcRect b="0" l="0" r="0" t="0"/>
          <a:stretch/>
        </p:blipFill>
        <p:spPr>
          <a:xfrm>
            <a:off x="8700464" y="2753992"/>
            <a:ext cx="3491536" cy="1934736"/>
          </a:xfrm>
          <a:prstGeom prst="rect">
            <a:avLst/>
          </a:prstGeom>
          <a:noFill/>
          <a:ln>
            <a:noFill/>
          </a:ln>
        </p:spPr>
      </p:pic>
      <p:pic>
        <p:nvPicPr>
          <p:cNvPr id="759" name="Google Shape;759;p108"/>
          <p:cNvPicPr preferRelativeResize="0"/>
          <p:nvPr/>
        </p:nvPicPr>
        <p:blipFill rotWithShape="1">
          <a:blip r:embed="rId5">
            <a:alphaModFix/>
          </a:blip>
          <a:srcRect b="0" l="0" r="0" t="0"/>
          <a:stretch/>
        </p:blipFill>
        <p:spPr>
          <a:xfrm>
            <a:off x="4957094" y="5681024"/>
            <a:ext cx="2544552" cy="1128444"/>
          </a:xfrm>
          <a:prstGeom prst="rect">
            <a:avLst/>
          </a:prstGeom>
          <a:noFill/>
          <a:ln>
            <a:noFill/>
          </a:ln>
        </p:spPr>
      </p:pic>
      <p:pic>
        <p:nvPicPr>
          <p:cNvPr id="760" name="Google Shape;760;p108"/>
          <p:cNvPicPr preferRelativeResize="0"/>
          <p:nvPr/>
        </p:nvPicPr>
        <p:blipFill rotWithShape="1">
          <a:blip r:embed="rId6">
            <a:alphaModFix/>
          </a:blip>
          <a:srcRect b="0" l="0" r="0" t="0"/>
          <a:stretch/>
        </p:blipFill>
        <p:spPr>
          <a:xfrm>
            <a:off x="0" y="4421526"/>
            <a:ext cx="2997606" cy="1147205"/>
          </a:xfrm>
          <a:prstGeom prst="rect">
            <a:avLst/>
          </a:prstGeom>
          <a:noFill/>
          <a:ln>
            <a:noFill/>
          </a:ln>
        </p:spPr>
      </p:pic>
      <p:pic>
        <p:nvPicPr>
          <p:cNvPr id="761" name="Google Shape;761;p108"/>
          <p:cNvPicPr preferRelativeResize="0"/>
          <p:nvPr/>
        </p:nvPicPr>
        <p:blipFill rotWithShape="1">
          <a:blip r:embed="rId7">
            <a:alphaModFix/>
          </a:blip>
          <a:srcRect b="0" l="0" r="0" t="0"/>
          <a:stretch/>
        </p:blipFill>
        <p:spPr>
          <a:xfrm>
            <a:off x="1443441" y="5299831"/>
            <a:ext cx="2997605" cy="1529085"/>
          </a:xfrm>
          <a:prstGeom prst="rect">
            <a:avLst/>
          </a:prstGeom>
          <a:noFill/>
          <a:ln>
            <a:noFill/>
          </a:ln>
        </p:spPr>
      </p:pic>
      <p:pic>
        <p:nvPicPr>
          <p:cNvPr id="762" name="Google Shape;762;p108"/>
          <p:cNvPicPr preferRelativeResize="0"/>
          <p:nvPr/>
        </p:nvPicPr>
        <p:blipFill rotWithShape="1">
          <a:blip r:embed="rId8">
            <a:alphaModFix/>
          </a:blip>
          <a:srcRect b="0" l="0" r="0" t="0"/>
          <a:stretch/>
        </p:blipFill>
        <p:spPr>
          <a:xfrm>
            <a:off x="7828290" y="4984414"/>
            <a:ext cx="2533489" cy="1195835"/>
          </a:xfrm>
          <a:prstGeom prst="rect">
            <a:avLst/>
          </a:prstGeom>
          <a:noFill/>
          <a:ln>
            <a:noFill/>
          </a:ln>
        </p:spPr>
      </p:pic>
      <p:pic>
        <p:nvPicPr>
          <p:cNvPr id="763" name="Google Shape;763;p108"/>
          <p:cNvPicPr preferRelativeResize="0"/>
          <p:nvPr/>
        </p:nvPicPr>
        <p:blipFill rotWithShape="1">
          <a:blip r:embed="rId9">
            <a:alphaModFix/>
          </a:blip>
          <a:srcRect b="0" l="0" r="0" t="0"/>
          <a:stretch/>
        </p:blipFill>
        <p:spPr>
          <a:xfrm>
            <a:off x="9797213" y="4848093"/>
            <a:ext cx="2196991" cy="1903007"/>
          </a:xfrm>
          <a:prstGeom prst="rect">
            <a:avLst/>
          </a:prstGeom>
          <a:noFill/>
          <a:ln>
            <a:noFill/>
          </a:ln>
        </p:spPr>
      </p:pic>
      <p:cxnSp>
        <p:nvCxnSpPr>
          <p:cNvPr id="764" name="Google Shape;764;p108"/>
          <p:cNvCxnSpPr/>
          <p:nvPr/>
        </p:nvCxnSpPr>
        <p:spPr>
          <a:xfrm>
            <a:off x="6063427" y="3326860"/>
            <a:ext cx="13892" cy="1021404"/>
          </a:xfrm>
          <a:prstGeom prst="straightConnector1">
            <a:avLst/>
          </a:prstGeom>
          <a:noFill/>
          <a:ln cap="flat" cmpd="sng" w="25400">
            <a:solidFill>
              <a:srgbClr val="3F3F3F"/>
            </a:solidFill>
            <a:prstDash val="dot"/>
            <a:miter lim="800000"/>
            <a:headEnd len="sm" w="sm" type="none"/>
            <a:tailEnd len="med" w="med" type="oval"/>
          </a:ln>
        </p:spPr>
      </p:cxnSp>
      <p:pic>
        <p:nvPicPr>
          <p:cNvPr id="765" name="Google Shape;765;p108"/>
          <p:cNvPicPr preferRelativeResize="0"/>
          <p:nvPr/>
        </p:nvPicPr>
        <p:blipFill rotWithShape="1">
          <a:blip r:embed="rId10">
            <a:alphaModFix/>
          </a:blip>
          <a:srcRect b="0" l="0" r="0" t="0"/>
          <a:stretch/>
        </p:blipFill>
        <p:spPr>
          <a:xfrm>
            <a:off x="4035505" y="1761619"/>
            <a:ext cx="4038448" cy="1951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spcBef>
                <a:spcPts val="0"/>
              </a:spcBef>
              <a:spcAft>
                <a:spcPts val="0"/>
              </a:spcAft>
              <a:buSzPct val="100000"/>
              <a:buNone/>
            </a:pPr>
            <a:r>
              <a:rPr lang="en-US"/>
              <a:t>Concluzii</a:t>
            </a:r>
            <a:endParaRPr/>
          </a:p>
        </p:txBody>
      </p:sp>
      <p:sp>
        <p:nvSpPr>
          <p:cNvPr id="771" name="Google Shape;771;p109"/>
          <p:cNvSpPr/>
          <p:nvPr/>
        </p:nvSpPr>
        <p:spPr>
          <a:xfrm>
            <a:off x="5470455" y="1921639"/>
            <a:ext cx="693414" cy="69341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entury Gothic"/>
              <a:ea typeface="Century Gothic"/>
              <a:cs typeface="Century Gothic"/>
              <a:sym typeface="Century Gothic"/>
            </a:endParaRPr>
          </a:p>
        </p:txBody>
      </p:sp>
      <p:sp>
        <p:nvSpPr>
          <p:cNvPr id="772" name="Google Shape;772;p109"/>
          <p:cNvSpPr txBox="1"/>
          <p:nvPr/>
        </p:nvSpPr>
        <p:spPr>
          <a:xfrm>
            <a:off x="6262538" y="1852847"/>
            <a:ext cx="525170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Century Gothic"/>
                <a:ea typeface="Century Gothic"/>
                <a:cs typeface="Century Gothic"/>
                <a:sym typeface="Century Gothic"/>
              </a:rPr>
              <a:t>Banii sunt prezenți în toate aspectele vieții, iar prin intermediul introducerii unor elemente specifice elevii pot dobândi cunoștințe utile și descoperi că nu doar economia sau matematica au legătură cu banii, ci și limba română, istoria sau geografia.</a:t>
            </a:r>
            <a:endParaRPr sz="1200">
              <a:solidFill>
                <a:srgbClr val="3F3F3F"/>
              </a:solidFill>
              <a:latin typeface="Century Gothic"/>
              <a:ea typeface="Century Gothic"/>
              <a:cs typeface="Century Gothic"/>
              <a:sym typeface="Century Gothic"/>
            </a:endParaRPr>
          </a:p>
        </p:txBody>
      </p:sp>
      <p:sp>
        <p:nvSpPr>
          <p:cNvPr id="773" name="Google Shape;773;p109"/>
          <p:cNvSpPr/>
          <p:nvPr/>
        </p:nvSpPr>
        <p:spPr>
          <a:xfrm>
            <a:off x="5470455" y="3081550"/>
            <a:ext cx="693414" cy="69341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entury Gothic"/>
              <a:ea typeface="Century Gothic"/>
              <a:cs typeface="Century Gothic"/>
              <a:sym typeface="Century Gothic"/>
            </a:endParaRPr>
          </a:p>
        </p:txBody>
      </p:sp>
      <p:sp>
        <p:nvSpPr>
          <p:cNvPr id="774" name="Google Shape;774;p109"/>
          <p:cNvSpPr txBox="1"/>
          <p:nvPr/>
        </p:nvSpPr>
        <p:spPr>
          <a:xfrm>
            <a:off x="6262537" y="3100233"/>
            <a:ext cx="525170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Datorită faptului că educaţia financiară poate să facă ordine în minte şi să îl ajute pe copil să fie mai organizat, deciziile luate de acesta vor fi mult mai bine adaptate la nevoile sale reale</a:t>
            </a:r>
            <a:endParaRPr sz="1200">
              <a:solidFill>
                <a:srgbClr val="3F3F3F"/>
              </a:solidFill>
              <a:latin typeface="Century Gothic"/>
              <a:ea typeface="Century Gothic"/>
              <a:cs typeface="Century Gothic"/>
              <a:sym typeface="Century Gothic"/>
            </a:endParaRPr>
          </a:p>
        </p:txBody>
      </p:sp>
      <p:sp>
        <p:nvSpPr>
          <p:cNvPr id="775" name="Google Shape;775;p109"/>
          <p:cNvSpPr/>
          <p:nvPr/>
        </p:nvSpPr>
        <p:spPr>
          <a:xfrm>
            <a:off x="5470455" y="4241461"/>
            <a:ext cx="693414" cy="69341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entury Gothic"/>
              <a:ea typeface="Century Gothic"/>
              <a:cs typeface="Century Gothic"/>
              <a:sym typeface="Century Gothic"/>
            </a:endParaRPr>
          </a:p>
        </p:txBody>
      </p:sp>
      <p:sp>
        <p:nvSpPr>
          <p:cNvPr id="776" name="Google Shape;776;p109"/>
          <p:cNvSpPr txBox="1"/>
          <p:nvPr/>
        </p:nvSpPr>
        <p:spPr>
          <a:xfrm>
            <a:off x="6262537" y="4174157"/>
            <a:ext cx="525170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Unul dintre cele mai mari stresuri ale omului modern se învârte în jurul banilor. A știi exact care sunt posibilităţile de câştigare a banilor, de economisire a lor şi de repartizare a sumelor încasate lunar ofera şansa de a avea o viaţă mai bună şi mai sigură</a:t>
            </a:r>
            <a:endParaRPr sz="1200">
              <a:solidFill>
                <a:srgbClr val="3F3F3F"/>
              </a:solidFill>
              <a:latin typeface="Century Gothic"/>
              <a:ea typeface="Century Gothic"/>
              <a:cs typeface="Century Gothic"/>
              <a:sym typeface="Century Gothic"/>
            </a:endParaRPr>
          </a:p>
        </p:txBody>
      </p:sp>
      <p:sp>
        <p:nvSpPr>
          <p:cNvPr id="777" name="Google Shape;777;p109"/>
          <p:cNvSpPr/>
          <p:nvPr/>
        </p:nvSpPr>
        <p:spPr>
          <a:xfrm>
            <a:off x="5470455" y="5401372"/>
            <a:ext cx="693414" cy="69341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entury Gothic"/>
              <a:ea typeface="Century Gothic"/>
              <a:cs typeface="Century Gothic"/>
              <a:sym typeface="Century Gothic"/>
            </a:endParaRPr>
          </a:p>
        </p:txBody>
      </p:sp>
      <p:sp>
        <p:nvSpPr>
          <p:cNvPr id="778" name="Google Shape;778;p109"/>
          <p:cNvSpPr txBox="1"/>
          <p:nvPr/>
        </p:nvSpPr>
        <p:spPr>
          <a:xfrm>
            <a:off x="6262538" y="5351489"/>
            <a:ext cx="525170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Century Gothic"/>
                <a:ea typeface="Century Gothic"/>
                <a:cs typeface="Century Gothic"/>
                <a:sym typeface="Century Gothic"/>
              </a:rPr>
              <a:t>Ceea ce este accentuat in acest studio este dorința de a îi ajuta pe elevi să înțeleagă importanța constientizării riscurilor, a realizării planurilor, strategiilor personale și profesionale bazate pe instrumente preventive, necesare unui parcurs financiar și social reușit.</a:t>
            </a:r>
            <a:endParaRPr sz="1200">
              <a:solidFill>
                <a:srgbClr val="3F3F3F"/>
              </a:solidFill>
              <a:latin typeface="Century Gothic"/>
              <a:ea typeface="Century Gothic"/>
              <a:cs typeface="Century Gothic"/>
              <a:sym typeface="Century Gothic"/>
            </a:endParaRPr>
          </a:p>
        </p:txBody>
      </p:sp>
      <p:grpSp>
        <p:nvGrpSpPr>
          <p:cNvPr id="779" name="Google Shape;779;p109"/>
          <p:cNvGrpSpPr/>
          <p:nvPr/>
        </p:nvGrpSpPr>
        <p:grpSpPr>
          <a:xfrm>
            <a:off x="991411" y="2186857"/>
            <a:ext cx="3650418" cy="3880562"/>
            <a:chOff x="2771800" y="2060848"/>
            <a:chExt cx="3653928" cy="3884295"/>
          </a:xfrm>
        </p:grpSpPr>
        <p:sp>
          <p:nvSpPr>
            <p:cNvPr id="780" name="Google Shape;780;p109"/>
            <p:cNvSpPr/>
            <p:nvPr/>
          </p:nvSpPr>
          <p:spPr>
            <a:xfrm>
              <a:off x="2771800" y="2060848"/>
              <a:ext cx="3653928" cy="3884295"/>
            </a:xfrm>
            <a:custGeom>
              <a:rect b="b" l="l" r="r" t="t"/>
              <a:pathLst>
                <a:path extrusionOk="0" h="1699" w="1598">
                  <a:moveTo>
                    <a:pt x="1179" y="1699"/>
                  </a:moveTo>
                  <a:cubicBezTo>
                    <a:pt x="499" y="1699"/>
                    <a:pt x="499" y="1699"/>
                    <a:pt x="499" y="1699"/>
                  </a:cubicBezTo>
                  <a:cubicBezTo>
                    <a:pt x="497" y="1573"/>
                    <a:pt x="497" y="1573"/>
                    <a:pt x="497" y="1573"/>
                  </a:cubicBezTo>
                  <a:cubicBezTo>
                    <a:pt x="485" y="1544"/>
                    <a:pt x="450" y="1514"/>
                    <a:pt x="421" y="1514"/>
                  </a:cubicBezTo>
                  <a:cubicBezTo>
                    <a:pt x="280" y="1512"/>
                    <a:pt x="280" y="1512"/>
                    <a:pt x="280" y="1512"/>
                  </a:cubicBezTo>
                  <a:cubicBezTo>
                    <a:pt x="178" y="1505"/>
                    <a:pt x="151" y="1425"/>
                    <a:pt x="151" y="1384"/>
                  </a:cubicBezTo>
                  <a:cubicBezTo>
                    <a:pt x="151" y="1383"/>
                    <a:pt x="151" y="1383"/>
                    <a:pt x="151" y="1383"/>
                  </a:cubicBezTo>
                  <a:cubicBezTo>
                    <a:pt x="152" y="1336"/>
                    <a:pt x="142" y="1309"/>
                    <a:pt x="138" y="1299"/>
                  </a:cubicBezTo>
                  <a:cubicBezTo>
                    <a:pt x="122" y="1287"/>
                    <a:pt x="112" y="1272"/>
                    <a:pt x="108" y="1264"/>
                  </a:cubicBezTo>
                  <a:cubicBezTo>
                    <a:pt x="92" y="1245"/>
                    <a:pt x="94" y="1220"/>
                    <a:pt x="104" y="1199"/>
                  </a:cubicBezTo>
                  <a:cubicBezTo>
                    <a:pt x="103" y="1197"/>
                    <a:pt x="102" y="1195"/>
                    <a:pt x="101" y="1193"/>
                  </a:cubicBezTo>
                  <a:cubicBezTo>
                    <a:pt x="83" y="1170"/>
                    <a:pt x="86" y="1143"/>
                    <a:pt x="98" y="1123"/>
                  </a:cubicBezTo>
                  <a:cubicBezTo>
                    <a:pt x="37" y="1100"/>
                    <a:pt x="19" y="1033"/>
                    <a:pt x="15" y="1016"/>
                  </a:cubicBezTo>
                  <a:cubicBezTo>
                    <a:pt x="0" y="978"/>
                    <a:pt x="16" y="947"/>
                    <a:pt x="28" y="934"/>
                  </a:cubicBezTo>
                  <a:cubicBezTo>
                    <a:pt x="31" y="931"/>
                    <a:pt x="31" y="931"/>
                    <a:pt x="31" y="931"/>
                  </a:cubicBezTo>
                  <a:cubicBezTo>
                    <a:pt x="34" y="929"/>
                    <a:pt x="34" y="929"/>
                    <a:pt x="34" y="929"/>
                  </a:cubicBezTo>
                  <a:cubicBezTo>
                    <a:pt x="125" y="874"/>
                    <a:pt x="126" y="796"/>
                    <a:pt x="126" y="792"/>
                  </a:cubicBezTo>
                  <a:cubicBezTo>
                    <a:pt x="126" y="790"/>
                    <a:pt x="126" y="790"/>
                    <a:pt x="126" y="790"/>
                  </a:cubicBezTo>
                  <a:cubicBezTo>
                    <a:pt x="126" y="788"/>
                    <a:pt x="126" y="788"/>
                    <a:pt x="126" y="788"/>
                  </a:cubicBezTo>
                  <a:cubicBezTo>
                    <a:pt x="128" y="772"/>
                    <a:pt x="123" y="739"/>
                    <a:pt x="119" y="721"/>
                  </a:cubicBezTo>
                  <a:cubicBezTo>
                    <a:pt x="97" y="671"/>
                    <a:pt x="95" y="582"/>
                    <a:pt x="95" y="572"/>
                  </a:cubicBezTo>
                  <a:cubicBezTo>
                    <a:pt x="91" y="427"/>
                    <a:pt x="182" y="296"/>
                    <a:pt x="186" y="291"/>
                  </a:cubicBezTo>
                  <a:cubicBezTo>
                    <a:pt x="187" y="290"/>
                    <a:pt x="187" y="290"/>
                    <a:pt x="187" y="290"/>
                  </a:cubicBezTo>
                  <a:cubicBezTo>
                    <a:pt x="406" y="13"/>
                    <a:pt x="736" y="4"/>
                    <a:pt x="763" y="4"/>
                  </a:cubicBezTo>
                  <a:cubicBezTo>
                    <a:pt x="791" y="1"/>
                    <a:pt x="819" y="0"/>
                    <a:pt x="847" y="0"/>
                  </a:cubicBezTo>
                  <a:cubicBezTo>
                    <a:pt x="1071" y="0"/>
                    <a:pt x="1220" y="91"/>
                    <a:pt x="1306" y="168"/>
                  </a:cubicBezTo>
                  <a:cubicBezTo>
                    <a:pt x="1395" y="247"/>
                    <a:pt x="1435" y="326"/>
                    <a:pt x="1440" y="337"/>
                  </a:cubicBezTo>
                  <a:cubicBezTo>
                    <a:pt x="1598" y="623"/>
                    <a:pt x="1516" y="916"/>
                    <a:pt x="1509" y="937"/>
                  </a:cubicBezTo>
                  <a:cubicBezTo>
                    <a:pt x="1452" y="1169"/>
                    <a:pt x="1254" y="1371"/>
                    <a:pt x="1226" y="1398"/>
                  </a:cubicBezTo>
                  <a:cubicBezTo>
                    <a:pt x="1186" y="1465"/>
                    <a:pt x="1179" y="1552"/>
                    <a:pt x="1179" y="1560"/>
                  </a:cubicBezTo>
                  <a:lnTo>
                    <a:pt x="1179" y="1699"/>
                  </a:lnTo>
                  <a:close/>
                  <a:moveTo>
                    <a:pt x="557" y="1640"/>
                  </a:moveTo>
                  <a:cubicBezTo>
                    <a:pt x="1120" y="1640"/>
                    <a:pt x="1120" y="1640"/>
                    <a:pt x="1120" y="1640"/>
                  </a:cubicBezTo>
                  <a:cubicBezTo>
                    <a:pt x="1120" y="1558"/>
                    <a:pt x="1120" y="1558"/>
                    <a:pt x="1120" y="1558"/>
                  </a:cubicBezTo>
                  <a:cubicBezTo>
                    <a:pt x="1120" y="1553"/>
                    <a:pt x="1126" y="1448"/>
                    <a:pt x="1177" y="1364"/>
                  </a:cubicBezTo>
                  <a:cubicBezTo>
                    <a:pt x="1179" y="1361"/>
                    <a:pt x="1179" y="1361"/>
                    <a:pt x="1179" y="1361"/>
                  </a:cubicBezTo>
                  <a:cubicBezTo>
                    <a:pt x="1182" y="1358"/>
                    <a:pt x="1182" y="1358"/>
                    <a:pt x="1182" y="1358"/>
                  </a:cubicBezTo>
                  <a:cubicBezTo>
                    <a:pt x="1184" y="1356"/>
                    <a:pt x="1396" y="1150"/>
                    <a:pt x="1452" y="922"/>
                  </a:cubicBezTo>
                  <a:cubicBezTo>
                    <a:pt x="1453" y="921"/>
                    <a:pt x="1453" y="921"/>
                    <a:pt x="1453" y="921"/>
                  </a:cubicBezTo>
                  <a:cubicBezTo>
                    <a:pt x="1454" y="918"/>
                    <a:pt x="1537" y="634"/>
                    <a:pt x="1388" y="364"/>
                  </a:cubicBezTo>
                  <a:cubicBezTo>
                    <a:pt x="1387" y="363"/>
                    <a:pt x="1387" y="363"/>
                    <a:pt x="1387" y="363"/>
                  </a:cubicBezTo>
                  <a:cubicBezTo>
                    <a:pt x="1386" y="362"/>
                    <a:pt x="1349" y="285"/>
                    <a:pt x="1265" y="210"/>
                  </a:cubicBezTo>
                  <a:cubicBezTo>
                    <a:pt x="1151" y="110"/>
                    <a:pt x="1011" y="59"/>
                    <a:pt x="847" y="59"/>
                  </a:cubicBezTo>
                  <a:cubicBezTo>
                    <a:pt x="821" y="59"/>
                    <a:pt x="794" y="60"/>
                    <a:pt x="767" y="63"/>
                  </a:cubicBezTo>
                  <a:cubicBezTo>
                    <a:pt x="766" y="63"/>
                    <a:pt x="766" y="63"/>
                    <a:pt x="766" y="63"/>
                  </a:cubicBezTo>
                  <a:cubicBezTo>
                    <a:pt x="765" y="63"/>
                    <a:pt x="765" y="63"/>
                    <a:pt x="765" y="63"/>
                  </a:cubicBezTo>
                  <a:cubicBezTo>
                    <a:pt x="761" y="63"/>
                    <a:pt x="681" y="64"/>
                    <a:pt x="575" y="97"/>
                  </a:cubicBezTo>
                  <a:cubicBezTo>
                    <a:pt x="434" y="140"/>
                    <a:pt x="320" y="217"/>
                    <a:pt x="234" y="325"/>
                  </a:cubicBezTo>
                  <a:cubicBezTo>
                    <a:pt x="227" y="335"/>
                    <a:pt x="151" y="450"/>
                    <a:pt x="154" y="571"/>
                  </a:cubicBezTo>
                  <a:cubicBezTo>
                    <a:pt x="154" y="595"/>
                    <a:pt x="159" y="666"/>
                    <a:pt x="174" y="699"/>
                  </a:cubicBezTo>
                  <a:cubicBezTo>
                    <a:pt x="175" y="702"/>
                    <a:pt x="175" y="702"/>
                    <a:pt x="175" y="702"/>
                  </a:cubicBezTo>
                  <a:cubicBezTo>
                    <a:pt x="176" y="705"/>
                    <a:pt x="176" y="705"/>
                    <a:pt x="176" y="705"/>
                  </a:cubicBezTo>
                  <a:cubicBezTo>
                    <a:pt x="177" y="710"/>
                    <a:pt x="189" y="761"/>
                    <a:pt x="185" y="794"/>
                  </a:cubicBezTo>
                  <a:cubicBezTo>
                    <a:pt x="184" y="812"/>
                    <a:pt x="177" y="908"/>
                    <a:pt x="70" y="976"/>
                  </a:cubicBezTo>
                  <a:cubicBezTo>
                    <a:pt x="68" y="979"/>
                    <a:pt x="66" y="986"/>
                    <a:pt x="70" y="995"/>
                  </a:cubicBezTo>
                  <a:cubicBezTo>
                    <a:pt x="72" y="998"/>
                    <a:pt x="72" y="998"/>
                    <a:pt x="72" y="998"/>
                  </a:cubicBezTo>
                  <a:cubicBezTo>
                    <a:pt x="72" y="1002"/>
                    <a:pt x="72" y="1002"/>
                    <a:pt x="72" y="1002"/>
                  </a:cubicBezTo>
                  <a:cubicBezTo>
                    <a:pt x="73" y="1002"/>
                    <a:pt x="84" y="1062"/>
                    <a:pt x="129" y="1071"/>
                  </a:cubicBezTo>
                  <a:cubicBezTo>
                    <a:pt x="136" y="1073"/>
                    <a:pt x="136" y="1073"/>
                    <a:pt x="136" y="1073"/>
                  </a:cubicBezTo>
                  <a:cubicBezTo>
                    <a:pt x="142" y="1078"/>
                    <a:pt x="142" y="1078"/>
                    <a:pt x="142" y="1078"/>
                  </a:cubicBezTo>
                  <a:cubicBezTo>
                    <a:pt x="154" y="1089"/>
                    <a:pt x="165" y="1112"/>
                    <a:pt x="154" y="1144"/>
                  </a:cubicBezTo>
                  <a:cubicBezTo>
                    <a:pt x="152" y="1150"/>
                    <a:pt x="152" y="1150"/>
                    <a:pt x="152" y="1150"/>
                  </a:cubicBezTo>
                  <a:cubicBezTo>
                    <a:pt x="149" y="1153"/>
                    <a:pt x="149" y="1153"/>
                    <a:pt x="149" y="1153"/>
                  </a:cubicBezTo>
                  <a:cubicBezTo>
                    <a:pt x="149" y="1154"/>
                    <a:pt x="148" y="1156"/>
                    <a:pt x="148" y="1157"/>
                  </a:cubicBezTo>
                  <a:cubicBezTo>
                    <a:pt x="148" y="1157"/>
                    <a:pt x="148" y="1157"/>
                    <a:pt x="148" y="1157"/>
                  </a:cubicBezTo>
                  <a:cubicBezTo>
                    <a:pt x="150" y="1159"/>
                    <a:pt x="150" y="1159"/>
                    <a:pt x="150" y="1159"/>
                  </a:cubicBezTo>
                  <a:cubicBezTo>
                    <a:pt x="152" y="1163"/>
                    <a:pt x="166" y="1185"/>
                    <a:pt x="164" y="1207"/>
                  </a:cubicBezTo>
                  <a:cubicBezTo>
                    <a:pt x="163" y="1215"/>
                    <a:pt x="163" y="1215"/>
                    <a:pt x="163" y="1215"/>
                  </a:cubicBezTo>
                  <a:cubicBezTo>
                    <a:pt x="159" y="1221"/>
                    <a:pt x="159" y="1221"/>
                    <a:pt x="159" y="1221"/>
                  </a:cubicBezTo>
                  <a:cubicBezTo>
                    <a:pt x="158" y="1223"/>
                    <a:pt x="157" y="1226"/>
                    <a:pt x="156" y="1229"/>
                  </a:cubicBezTo>
                  <a:cubicBezTo>
                    <a:pt x="157" y="1230"/>
                    <a:pt x="157" y="1230"/>
                    <a:pt x="157" y="1230"/>
                  </a:cubicBezTo>
                  <a:cubicBezTo>
                    <a:pt x="159" y="1235"/>
                    <a:pt x="159" y="1235"/>
                    <a:pt x="159" y="1235"/>
                  </a:cubicBezTo>
                  <a:cubicBezTo>
                    <a:pt x="161" y="1238"/>
                    <a:pt x="167" y="1248"/>
                    <a:pt x="176" y="1253"/>
                  </a:cubicBezTo>
                  <a:cubicBezTo>
                    <a:pt x="182" y="1257"/>
                    <a:pt x="182" y="1257"/>
                    <a:pt x="182" y="1257"/>
                  </a:cubicBezTo>
                  <a:cubicBezTo>
                    <a:pt x="185" y="1262"/>
                    <a:pt x="185" y="1262"/>
                    <a:pt x="185" y="1262"/>
                  </a:cubicBezTo>
                  <a:cubicBezTo>
                    <a:pt x="188" y="1266"/>
                    <a:pt x="212" y="1305"/>
                    <a:pt x="210" y="1384"/>
                  </a:cubicBezTo>
                  <a:cubicBezTo>
                    <a:pt x="210" y="1395"/>
                    <a:pt x="215" y="1449"/>
                    <a:pt x="285" y="1453"/>
                  </a:cubicBezTo>
                  <a:cubicBezTo>
                    <a:pt x="286" y="1453"/>
                    <a:pt x="286" y="1453"/>
                    <a:pt x="286" y="1453"/>
                  </a:cubicBezTo>
                  <a:cubicBezTo>
                    <a:pt x="429" y="1457"/>
                    <a:pt x="429" y="1457"/>
                    <a:pt x="429" y="1457"/>
                  </a:cubicBezTo>
                  <a:cubicBezTo>
                    <a:pt x="470" y="1460"/>
                    <a:pt x="533" y="1487"/>
                    <a:pt x="555" y="1559"/>
                  </a:cubicBezTo>
                  <a:cubicBezTo>
                    <a:pt x="556" y="1563"/>
                    <a:pt x="556" y="1563"/>
                    <a:pt x="556" y="1563"/>
                  </a:cubicBezTo>
                  <a:lnTo>
                    <a:pt x="557" y="164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Century Gothic"/>
                <a:ea typeface="Century Gothic"/>
                <a:cs typeface="Century Gothic"/>
                <a:sym typeface="Century Gothic"/>
              </a:endParaRPr>
            </a:p>
          </p:txBody>
        </p:sp>
        <p:sp>
          <p:nvSpPr>
            <p:cNvPr id="781" name="Google Shape;781;p109"/>
            <p:cNvSpPr/>
            <p:nvPr/>
          </p:nvSpPr>
          <p:spPr>
            <a:xfrm>
              <a:off x="3321238" y="2369702"/>
              <a:ext cx="2592288" cy="2592288"/>
            </a:xfrm>
            <a:prstGeom prst="pie">
              <a:avLst>
                <a:gd fmla="val 12276732" name="adj1"/>
                <a:gd fmla="val 15862389"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entury Gothic"/>
                <a:ea typeface="Century Gothic"/>
                <a:cs typeface="Century Gothic"/>
                <a:sym typeface="Century Gothic"/>
              </a:endParaRPr>
            </a:p>
          </p:txBody>
        </p:sp>
        <p:sp>
          <p:nvSpPr>
            <p:cNvPr id="782" name="Google Shape;782;p109"/>
            <p:cNvSpPr/>
            <p:nvPr/>
          </p:nvSpPr>
          <p:spPr>
            <a:xfrm>
              <a:off x="3376439" y="2358405"/>
              <a:ext cx="2592288" cy="2592288"/>
            </a:xfrm>
            <a:prstGeom prst="pie">
              <a:avLst>
                <a:gd fmla="val 15840500" name="adj1"/>
                <a:gd fmla="val 19226454"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entury Gothic"/>
                <a:ea typeface="Century Gothic"/>
                <a:cs typeface="Century Gothic"/>
                <a:sym typeface="Century Gothic"/>
              </a:endParaRPr>
            </a:p>
          </p:txBody>
        </p:sp>
        <p:sp>
          <p:nvSpPr>
            <p:cNvPr id="783" name="Google Shape;783;p109"/>
            <p:cNvSpPr/>
            <p:nvPr/>
          </p:nvSpPr>
          <p:spPr>
            <a:xfrm>
              <a:off x="3405607" y="2427116"/>
              <a:ext cx="2592288" cy="2592288"/>
            </a:xfrm>
            <a:prstGeom prst="pie">
              <a:avLst>
                <a:gd fmla="val 19214984" name="adj1"/>
                <a:gd fmla="val 1338485"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entury Gothic"/>
                <a:ea typeface="Century Gothic"/>
                <a:cs typeface="Century Gothic"/>
                <a:sym typeface="Century Gothic"/>
              </a:endParaRPr>
            </a:p>
          </p:txBody>
        </p:sp>
        <p:sp>
          <p:nvSpPr>
            <p:cNvPr id="784" name="Google Shape;784;p109"/>
            <p:cNvSpPr/>
            <p:nvPr/>
          </p:nvSpPr>
          <p:spPr>
            <a:xfrm>
              <a:off x="3386716" y="2484531"/>
              <a:ext cx="2592288" cy="2592288"/>
            </a:xfrm>
            <a:prstGeom prst="pie">
              <a:avLst>
                <a:gd fmla="val 1441023" name="adj1"/>
                <a:gd fmla="val 4655731"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entury Gothic"/>
                <a:ea typeface="Century Gothic"/>
                <a:cs typeface="Century Gothic"/>
                <a:sym typeface="Century Gothic"/>
              </a:endParaRPr>
            </a:p>
          </p:txBody>
        </p:sp>
      </p:grpSp>
      <p:grpSp>
        <p:nvGrpSpPr>
          <p:cNvPr id="785" name="Google Shape;785;p109"/>
          <p:cNvGrpSpPr/>
          <p:nvPr/>
        </p:nvGrpSpPr>
        <p:grpSpPr>
          <a:xfrm>
            <a:off x="879403" y="1813638"/>
            <a:ext cx="4032340" cy="3953350"/>
            <a:chOff x="879403" y="1813638"/>
            <a:chExt cx="4032340" cy="3953350"/>
          </a:xfrm>
        </p:grpSpPr>
        <p:sp>
          <p:nvSpPr>
            <p:cNvPr id="786" name="Google Shape;786;p109"/>
            <p:cNvSpPr/>
            <p:nvPr/>
          </p:nvSpPr>
          <p:spPr>
            <a:xfrm>
              <a:off x="879403" y="1813638"/>
              <a:ext cx="3953351" cy="3953350"/>
            </a:xfrm>
            <a:prstGeom prst="arc">
              <a:avLst>
                <a:gd fmla="val 13483629" name="adj1"/>
                <a:gd fmla="val 2813791" name="adj2"/>
              </a:avLst>
            </a:prstGeom>
            <a:noFill/>
            <a:ln cap="rnd" cmpd="sng" w="9525">
              <a:solidFill>
                <a:srgbClr val="3F3F3F"/>
              </a:solidFill>
              <a:prstDash val="solid"/>
              <a:round/>
              <a:headEnd len="med" w="med" type="oval"/>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entury Gothic"/>
                <a:ea typeface="Century Gothic"/>
                <a:cs typeface="Century Gothic"/>
                <a:sym typeface="Century Gothic"/>
              </a:endParaRPr>
            </a:p>
          </p:txBody>
        </p:sp>
        <p:sp>
          <p:nvSpPr>
            <p:cNvPr id="787" name="Google Shape;787;p109"/>
            <p:cNvSpPr/>
            <p:nvPr/>
          </p:nvSpPr>
          <p:spPr>
            <a:xfrm>
              <a:off x="1791611" y="1946801"/>
              <a:ext cx="240059" cy="240059"/>
            </a:xfrm>
            <a:prstGeom prst="ellipse">
              <a:avLst/>
            </a:prstGeom>
            <a:solidFill>
              <a:schemeClr val="accent1"/>
            </a:solidFill>
            <a:ln cap="flat" cmpd="sng" w="12700">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entury Gothic"/>
                <a:ea typeface="Century Gothic"/>
                <a:cs typeface="Century Gothic"/>
                <a:sym typeface="Century Gothic"/>
              </a:endParaRPr>
            </a:p>
          </p:txBody>
        </p:sp>
        <p:sp>
          <p:nvSpPr>
            <p:cNvPr id="788" name="Google Shape;788;p109"/>
            <p:cNvSpPr/>
            <p:nvPr/>
          </p:nvSpPr>
          <p:spPr>
            <a:xfrm>
              <a:off x="3672073" y="1946801"/>
              <a:ext cx="240059" cy="240059"/>
            </a:xfrm>
            <a:prstGeom prst="ellipse">
              <a:avLst/>
            </a:prstGeom>
            <a:solidFill>
              <a:schemeClr val="accent2"/>
            </a:solidFill>
            <a:ln cap="flat" cmpd="sng" w="12700">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entury Gothic"/>
                <a:ea typeface="Century Gothic"/>
                <a:cs typeface="Century Gothic"/>
                <a:sym typeface="Century Gothic"/>
              </a:endParaRPr>
            </a:p>
          </p:txBody>
        </p:sp>
        <p:sp>
          <p:nvSpPr>
            <p:cNvPr id="789" name="Google Shape;789;p109"/>
            <p:cNvSpPr/>
            <p:nvPr/>
          </p:nvSpPr>
          <p:spPr>
            <a:xfrm>
              <a:off x="4671684" y="3248604"/>
              <a:ext cx="240059" cy="240059"/>
            </a:xfrm>
            <a:prstGeom prst="ellipse">
              <a:avLst/>
            </a:prstGeom>
            <a:solidFill>
              <a:schemeClr val="accent3"/>
            </a:solidFill>
            <a:ln cap="flat" cmpd="sng" w="12700">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entury Gothic"/>
                <a:ea typeface="Century Gothic"/>
                <a:cs typeface="Century Gothic"/>
                <a:sym typeface="Century Gothic"/>
              </a:endParaRPr>
            </a:p>
          </p:txBody>
        </p:sp>
        <p:sp>
          <p:nvSpPr>
            <p:cNvPr id="790" name="Google Shape;790;p109"/>
            <p:cNvSpPr/>
            <p:nvPr/>
          </p:nvSpPr>
          <p:spPr>
            <a:xfrm>
              <a:off x="4429697" y="4749383"/>
              <a:ext cx="240059" cy="240059"/>
            </a:xfrm>
            <a:prstGeom prst="ellipse">
              <a:avLst/>
            </a:prstGeom>
            <a:solidFill>
              <a:schemeClr val="accent4"/>
            </a:solidFill>
            <a:ln cap="flat" cmpd="sng" w="12700">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entury Gothic"/>
                <a:ea typeface="Century Gothic"/>
                <a:cs typeface="Century Gothic"/>
                <a:sym typeface="Century Gothic"/>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1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spcBef>
                <a:spcPts val="0"/>
              </a:spcBef>
              <a:spcAft>
                <a:spcPts val="0"/>
              </a:spcAft>
              <a:buSzPct val="145000"/>
              <a:buNone/>
            </a:pPr>
            <a:r>
              <a:rPr lang="en-US"/>
              <a:t>Bibliografie</a:t>
            </a:r>
            <a:endParaRPr/>
          </a:p>
        </p:txBody>
      </p:sp>
      <p:sp>
        <p:nvSpPr>
          <p:cNvPr id="796" name="Google Shape;796;p110"/>
          <p:cNvSpPr/>
          <p:nvPr/>
        </p:nvSpPr>
        <p:spPr>
          <a:xfrm>
            <a:off x="5239554" y="3051318"/>
            <a:ext cx="1695716" cy="1695717"/>
          </a:xfrm>
          <a:prstGeom prst="ellipse">
            <a:avLst/>
          </a:prstGeom>
          <a:gradFill>
            <a:gsLst>
              <a:gs pos="0">
                <a:schemeClr val="lt1"/>
              </a:gs>
              <a:gs pos="100000">
                <a:srgbClr val="E2E2E2"/>
              </a:gs>
            </a:gsLst>
            <a:lin ang="16800000" scaled="0"/>
          </a:gradFill>
          <a:ln cap="flat" cmpd="sng" w="19050">
            <a:solidFill>
              <a:schemeClr val="lt1"/>
            </a:solidFill>
            <a:prstDash val="solid"/>
            <a:round/>
            <a:headEnd len="sm" w="sm" type="none"/>
            <a:tailEnd len="sm" w="sm" type="none"/>
          </a:ln>
          <a:effectLst>
            <a:outerShdw blurRad="25400" rotWithShape="0" algn="tr" dir="8100000" dist="12700">
              <a:srgbClr val="000000">
                <a:alpha val="2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grpSp>
        <p:nvGrpSpPr>
          <p:cNvPr id="797" name="Google Shape;797;p110"/>
          <p:cNvGrpSpPr/>
          <p:nvPr/>
        </p:nvGrpSpPr>
        <p:grpSpPr>
          <a:xfrm>
            <a:off x="4575997" y="2473907"/>
            <a:ext cx="1511418" cy="1434380"/>
            <a:chOff x="2646547" y="1829194"/>
            <a:chExt cx="1925455" cy="1827312"/>
          </a:xfrm>
        </p:grpSpPr>
        <p:sp>
          <p:nvSpPr>
            <p:cNvPr id="798" name="Google Shape;798;p110"/>
            <p:cNvSpPr/>
            <p:nvPr/>
          </p:nvSpPr>
          <p:spPr>
            <a:xfrm rot="-5400000">
              <a:off x="3658606" y="1845368"/>
              <a:ext cx="929571" cy="897222"/>
            </a:xfrm>
            <a:custGeom>
              <a:rect b="b" l="l" r="r" t="t"/>
              <a:pathLst>
                <a:path extrusionOk="0" h="897222" w="929571">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
          <p:nvSpPr>
            <p:cNvPr id="799" name="Google Shape;799;p110"/>
            <p:cNvSpPr/>
            <p:nvPr/>
          </p:nvSpPr>
          <p:spPr>
            <a:xfrm rot="-8166758">
              <a:off x="2827731" y="2562370"/>
              <a:ext cx="929571" cy="897222"/>
            </a:xfrm>
            <a:custGeom>
              <a:rect b="b" l="l" r="r" t="t"/>
              <a:pathLst>
                <a:path extrusionOk="0" h="897222" w="929571">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grpSp>
      <p:grpSp>
        <p:nvGrpSpPr>
          <p:cNvPr id="800" name="Google Shape;800;p110"/>
          <p:cNvGrpSpPr/>
          <p:nvPr/>
        </p:nvGrpSpPr>
        <p:grpSpPr>
          <a:xfrm>
            <a:off x="4671062" y="3895890"/>
            <a:ext cx="1434380" cy="1511418"/>
            <a:chOff x="4671062" y="3895890"/>
            <a:chExt cx="1434380" cy="1511418"/>
          </a:xfrm>
        </p:grpSpPr>
        <p:sp>
          <p:nvSpPr>
            <p:cNvPr id="801" name="Google Shape;801;p110"/>
            <p:cNvSpPr/>
            <p:nvPr/>
          </p:nvSpPr>
          <p:spPr>
            <a:xfrm rot="10800000">
              <a:off x="4671062" y="3895890"/>
              <a:ext cx="729682" cy="704290"/>
            </a:xfrm>
            <a:custGeom>
              <a:rect b="b" l="l" r="r" t="t"/>
              <a:pathLst>
                <a:path extrusionOk="0" h="897222" w="929571">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
          <p:nvSpPr>
            <p:cNvPr id="802" name="Google Shape;802;p110"/>
            <p:cNvSpPr/>
            <p:nvPr/>
          </p:nvSpPr>
          <p:spPr>
            <a:xfrm rot="8033242">
              <a:off x="5233885" y="4548099"/>
              <a:ext cx="729683" cy="704289"/>
            </a:xfrm>
            <a:custGeom>
              <a:rect b="b" l="l" r="r" t="t"/>
              <a:pathLst>
                <a:path extrusionOk="0" h="897222" w="929571">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grpSp>
      <p:grpSp>
        <p:nvGrpSpPr>
          <p:cNvPr id="803" name="Google Shape;803;p110"/>
          <p:cNvGrpSpPr/>
          <p:nvPr/>
        </p:nvGrpSpPr>
        <p:grpSpPr>
          <a:xfrm rot="10800000">
            <a:off x="6092300" y="3898164"/>
            <a:ext cx="1511418" cy="1434380"/>
            <a:chOff x="2646547" y="1829194"/>
            <a:chExt cx="1925455" cy="1827312"/>
          </a:xfrm>
        </p:grpSpPr>
        <p:sp>
          <p:nvSpPr>
            <p:cNvPr id="804" name="Google Shape;804;p110"/>
            <p:cNvSpPr/>
            <p:nvPr/>
          </p:nvSpPr>
          <p:spPr>
            <a:xfrm rot="-5400000">
              <a:off x="3658606" y="1845368"/>
              <a:ext cx="929571" cy="897222"/>
            </a:xfrm>
            <a:custGeom>
              <a:rect b="b" l="l" r="r" t="t"/>
              <a:pathLst>
                <a:path extrusionOk="0" h="897222" w="929571">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
          <p:nvSpPr>
            <p:cNvPr id="805" name="Google Shape;805;p110"/>
            <p:cNvSpPr/>
            <p:nvPr/>
          </p:nvSpPr>
          <p:spPr>
            <a:xfrm rot="-8166758">
              <a:off x="2827731" y="2562370"/>
              <a:ext cx="929571" cy="897222"/>
            </a:xfrm>
            <a:custGeom>
              <a:rect b="b" l="l" r="r" t="t"/>
              <a:pathLst>
                <a:path extrusionOk="0" h="897222" w="929571">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grpSp>
      <p:grpSp>
        <p:nvGrpSpPr>
          <p:cNvPr id="806" name="Google Shape;806;p110"/>
          <p:cNvGrpSpPr/>
          <p:nvPr/>
        </p:nvGrpSpPr>
        <p:grpSpPr>
          <a:xfrm rot="5400000">
            <a:off x="6045702" y="2422991"/>
            <a:ext cx="1511419" cy="1434380"/>
            <a:chOff x="2646547" y="1829194"/>
            <a:chExt cx="1925455" cy="1827312"/>
          </a:xfrm>
        </p:grpSpPr>
        <p:sp>
          <p:nvSpPr>
            <p:cNvPr id="807" name="Google Shape;807;p110"/>
            <p:cNvSpPr/>
            <p:nvPr/>
          </p:nvSpPr>
          <p:spPr>
            <a:xfrm rot="-5400000">
              <a:off x="3658606" y="1845368"/>
              <a:ext cx="929571" cy="897222"/>
            </a:xfrm>
            <a:custGeom>
              <a:rect b="b" l="l" r="r" t="t"/>
              <a:pathLst>
                <a:path extrusionOk="0" h="897222" w="929571">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
          <p:nvSpPr>
            <p:cNvPr id="808" name="Google Shape;808;p110"/>
            <p:cNvSpPr/>
            <p:nvPr/>
          </p:nvSpPr>
          <p:spPr>
            <a:xfrm rot="-8166758">
              <a:off x="2827731" y="2562370"/>
              <a:ext cx="929571" cy="897222"/>
            </a:xfrm>
            <a:custGeom>
              <a:rect b="b" l="l" r="r" t="t"/>
              <a:pathLst>
                <a:path extrusionOk="0" h="897222" w="929571">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grpSp>
      <p:sp>
        <p:nvSpPr>
          <p:cNvPr id="809" name="Google Shape;809;p110">
            <a:hlinkClick r:id="rId3"/>
          </p:cNvPr>
          <p:cNvSpPr/>
          <p:nvPr/>
        </p:nvSpPr>
        <p:spPr>
          <a:xfrm>
            <a:off x="7118540" y="2219315"/>
            <a:ext cx="569665" cy="523289"/>
          </a:xfrm>
          <a:prstGeom prst="ellipse">
            <a:avLst/>
          </a:prstGeom>
          <a:blipFill rotWithShape="1">
            <a:blip r:embed="rId4">
              <a:alphaModFix/>
            </a:blip>
            <a:stretch>
              <a:fillRect b="-75711" l="-61585" r="-55348" t="-7411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
        <p:nvSpPr>
          <p:cNvPr id="810" name="Google Shape;810;p110"/>
          <p:cNvSpPr/>
          <p:nvPr/>
        </p:nvSpPr>
        <p:spPr>
          <a:xfrm rot="-5400000">
            <a:off x="7771942" y="3668274"/>
            <a:ext cx="265227" cy="316221"/>
          </a:xfrm>
          <a:custGeom>
            <a:rect b="b" l="l" r="r" t="t"/>
            <a:pathLst>
              <a:path extrusionOk="0" h="3228660" w="2708011">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811" name="Google Shape;811;p110">
            <a:hlinkClick r:id="rId5"/>
          </p:cNvPr>
          <p:cNvSpPr/>
          <p:nvPr/>
        </p:nvSpPr>
        <p:spPr>
          <a:xfrm>
            <a:off x="5609926" y="1546651"/>
            <a:ext cx="834519" cy="834519"/>
          </a:xfrm>
          <a:prstGeom prst="ellipse">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
        <p:nvSpPr>
          <p:cNvPr id="812" name="Google Shape;812;p110">
            <a:hlinkClick r:id="rId7"/>
          </p:cNvPr>
          <p:cNvSpPr/>
          <p:nvPr/>
        </p:nvSpPr>
        <p:spPr>
          <a:xfrm>
            <a:off x="7544018" y="3560662"/>
            <a:ext cx="694018" cy="519457"/>
          </a:xfrm>
          <a:prstGeom prst="ellipse">
            <a:avLst/>
          </a:prstGeom>
          <a:blipFill rotWithShape="1">
            <a:blip r:embed="rId8">
              <a:alphaModFix/>
            </a:blip>
            <a:stretch>
              <a:fillRect b="-75711" l="-24521" r="-32766" t="-7411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
        <p:nvSpPr>
          <p:cNvPr id="813" name="Google Shape;813;p110">
            <a:hlinkClick r:id="rId9"/>
          </p:cNvPr>
          <p:cNvSpPr/>
          <p:nvPr/>
        </p:nvSpPr>
        <p:spPr>
          <a:xfrm>
            <a:off x="7164742" y="4837217"/>
            <a:ext cx="1030353" cy="915966"/>
          </a:xfrm>
          <a:prstGeom prst="ellipse">
            <a:avLst/>
          </a:prstGeom>
          <a:blipFill rotWithShape="1">
            <a:blip r:embed="rId10">
              <a:alphaModFix/>
            </a:blip>
            <a:stretch>
              <a:fillRect b="-75711" l="-24521" r="-32766" t="-7411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
        <p:nvSpPr>
          <p:cNvPr id="814" name="Google Shape;814;p110">
            <a:hlinkClick r:id="rId11"/>
          </p:cNvPr>
          <p:cNvSpPr/>
          <p:nvPr/>
        </p:nvSpPr>
        <p:spPr>
          <a:xfrm>
            <a:off x="5675668" y="5382322"/>
            <a:ext cx="1030353" cy="729683"/>
          </a:xfrm>
          <a:prstGeom prst="ellipse">
            <a:avLst/>
          </a:prstGeom>
          <a:blipFill rotWithShape="1">
            <a:blip r:embed="rId12">
              <a:alphaModFix/>
            </a:blip>
            <a:stretch>
              <a:fillRect b="-32815" l="-9797" r="-13070" t="-4068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
        <p:nvSpPr>
          <p:cNvPr id="815" name="Google Shape;815;p110">
            <a:hlinkClick r:id="rId13"/>
          </p:cNvPr>
          <p:cNvSpPr/>
          <p:nvPr/>
        </p:nvSpPr>
        <p:spPr>
          <a:xfrm>
            <a:off x="4169988" y="4811741"/>
            <a:ext cx="890219" cy="902195"/>
          </a:xfrm>
          <a:prstGeom prst="ellipse">
            <a:avLst/>
          </a:prstGeom>
          <a:blipFill rotWithShape="1">
            <a:blip r:embed="rId14">
              <a:alphaModFix/>
            </a:blip>
            <a:stretch>
              <a:fillRect b="-31416" l="-30581" r="-31991" t="-29002"/>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
        <p:nvSpPr>
          <p:cNvPr id="816" name="Google Shape;816;p110">
            <a:hlinkClick r:id="rId15"/>
          </p:cNvPr>
          <p:cNvSpPr/>
          <p:nvPr/>
        </p:nvSpPr>
        <p:spPr>
          <a:xfrm>
            <a:off x="3734699" y="3568282"/>
            <a:ext cx="834519" cy="834519"/>
          </a:xfrm>
          <a:prstGeom prst="ellipse">
            <a:avLst/>
          </a:prstGeom>
          <a:blipFill rotWithShape="1">
            <a:blip r:embed="rId16">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
        <p:nvSpPr>
          <p:cNvPr id="817" name="Google Shape;817;p110">
            <a:hlinkClick r:id="rId17"/>
          </p:cNvPr>
          <p:cNvSpPr/>
          <p:nvPr/>
        </p:nvSpPr>
        <p:spPr>
          <a:xfrm>
            <a:off x="4238942" y="2178325"/>
            <a:ext cx="834519" cy="834519"/>
          </a:xfrm>
          <a:prstGeom prst="ellipse">
            <a:avLst/>
          </a:prstGeom>
          <a:blipFill rotWithShape="1">
            <a:blip r:embed="rId18">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orbel"/>
              <a:ea typeface="Corbel"/>
              <a:cs typeface="Corbel"/>
              <a:sym typeface="Corbel"/>
            </a:endParaRPr>
          </a:p>
        </p:txBody>
      </p:sp>
    </p:spTree>
  </p:cSld>
  <p:clrMapOvr>
    <a:masterClrMapping/>
  </p:clrMapOvr>
</p:sld>
</file>

<file path=ppt/theme/theme1.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ver and End Slide Master">
  <a:themeElements>
    <a:clrScheme name="Custom 12">
      <a:dk1>
        <a:srgbClr val="000000"/>
      </a:dk1>
      <a:lt1>
        <a:srgbClr val="FFFFFF"/>
      </a:lt1>
      <a:dk2>
        <a:srgbClr val="44546A"/>
      </a:dk2>
      <a:lt2>
        <a:srgbClr val="E7E6E6"/>
      </a:lt2>
      <a:accent1>
        <a:srgbClr val="EC5D62"/>
      </a:accent1>
      <a:accent2>
        <a:srgbClr val="EDBE44"/>
      </a:accent2>
      <a:accent3>
        <a:srgbClr val="82B135"/>
      </a:accent3>
      <a:accent4>
        <a:srgbClr val="2781AB"/>
      </a:accent4>
      <a:accent5>
        <a:srgbClr val="634E85"/>
      </a:accent5>
      <a:accent6>
        <a:srgbClr val="4C5053"/>
      </a:accent6>
      <a:hlink>
        <a:srgbClr val="FFFFFF"/>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ntents Slide Master">
  <a:themeElements>
    <a:clrScheme name="Custom 12">
      <a:dk1>
        <a:srgbClr val="000000"/>
      </a:dk1>
      <a:lt1>
        <a:srgbClr val="FFFFFF"/>
      </a:lt1>
      <a:dk2>
        <a:srgbClr val="44546A"/>
      </a:dk2>
      <a:lt2>
        <a:srgbClr val="E7E6E6"/>
      </a:lt2>
      <a:accent1>
        <a:srgbClr val="EC5D62"/>
      </a:accent1>
      <a:accent2>
        <a:srgbClr val="EDBE44"/>
      </a:accent2>
      <a:accent3>
        <a:srgbClr val="82B135"/>
      </a:accent3>
      <a:accent4>
        <a:srgbClr val="2781AB"/>
      </a:accent4>
      <a:accent5>
        <a:srgbClr val="634E85"/>
      </a:accent5>
      <a:accent6>
        <a:srgbClr val="4C5053"/>
      </a:accent6>
      <a:hlink>
        <a:srgbClr val="FFFFFF"/>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